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media/audio3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  <p:sldMasterId id="2147483671" r:id="rId2"/>
    <p:sldMasterId id="2147483679" r:id="rId3"/>
    <p:sldMasterId id="2147483681" r:id="rId4"/>
    <p:sldMasterId id="2147483683" r:id="rId5"/>
    <p:sldMasterId id="2147483687" r:id="rId6"/>
    <p:sldMasterId id="2147483691" r:id="rId7"/>
    <p:sldMasterId id="2147483835" r:id="rId8"/>
    <p:sldMasterId id="2147483847" r:id="rId9"/>
  </p:sldMasterIdLst>
  <p:sldIdLst>
    <p:sldId id="303" r:id="rId10"/>
    <p:sldId id="304" r:id="rId11"/>
    <p:sldId id="305" r:id="rId12"/>
    <p:sldId id="306" r:id="rId13"/>
    <p:sldId id="308" r:id="rId14"/>
    <p:sldId id="309" r:id="rId15"/>
    <p:sldId id="295" r:id="rId16"/>
    <p:sldId id="307" r:id="rId17"/>
    <p:sldId id="274" r:id="rId18"/>
    <p:sldId id="310" r:id="rId19"/>
    <p:sldId id="290" r:id="rId20"/>
    <p:sldId id="311" r:id="rId21"/>
    <p:sldId id="312" r:id="rId22"/>
    <p:sldId id="315" r:id="rId23"/>
    <p:sldId id="260" r:id="rId24"/>
    <p:sldId id="398" r:id="rId25"/>
    <p:sldId id="314" r:id="rId26"/>
    <p:sldId id="294" r:id="rId27"/>
    <p:sldId id="313" r:id="rId28"/>
    <p:sldId id="316" r:id="rId29"/>
    <p:sldId id="285" r:id="rId30"/>
    <p:sldId id="318" r:id="rId31"/>
    <p:sldId id="281" r:id="rId32"/>
    <p:sldId id="317" r:id="rId33"/>
    <p:sldId id="397" r:id="rId34"/>
    <p:sldId id="396" r:id="rId35"/>
    <p:sldId id="399" r:id="rId36"/>
    <p:sldId id="275" r:id="rId37"/>
    <p:sldId id="293" r:id="rId38"/>
    <p:sldId id="258" r:id="rId39"/>
    <p:sldId id="326" r:id="rId40"/>
    <p:sldId id="365" r:id="rId41"/>
    <p:sldId id="327" r:id="rId42"/>
    <p:sldId id="329" r:id="rId43"/>
    <p:sldId id="328" r:id="rId44"/>
    <p:sldId id="301" r:id="rId45"/>
    <p:sldId id="296" r:id="rId46"/>
    <p:sldId id="299" r:id="rId47"/>
    <p:sldId id="300" r:id="rId48"/>
    <p:sldId id="257" r:id="rId49"/>
    <p:sldId id="256" r:id="rId50"/>
    <p:sldId id="284" r:id="rId51"/>
    <p:sldId id="261" r:id="rId52"/>
    <p:sldId id="289" r:id="rId53"/>
    <p:sldId id="262" r:id="rId54"/>
    <p:sldId id="276" r:id="rId55"/>
    <p:sldId id="324" r:id="rId56"/>
    <p:sldId id="292" r:id="rId57"/>
    <p:sldId id="323" r:id="rId58"/>
    <p:sldId id="322" r:id="rId59"/>
    <p:sldId id="359" r:id="rId60"/>
    <p:sldId id="280" r:id="rId61"/>
    <p:sldId id="265" r:id="rId62"/>
    <p:sldId id="264" r:id="rId63"/>
    <p:sldId id="321" r:id="rId64"/>
    <p:sldId id="259" r:id="rId65"/>
    <p:sldId id="266" r:id="rId66"/>
    <p:sldId id="272" r:id="rId67"/>
    <p:sldId id="291" r:id="rId68"/>
    <p:sldId id="268" r:id="rId69"/>
    <p:sldId id="287" r:id="rId70"/>
    <p:sldId id="271" r:id="rId71"/>
    <p:sldId id="270" r:id="rId72"/>
    <p:sldId id="277" r:id="rId73"/>
    <p:sldId id="288" r:id="rId74"/>
    <p:sldId id="269" r:id="rId75"/>
    <p:sldId id="336" r:id="rId76"/>
    <p:sldId id="337" r:id="rId77"/>
    <p:sldId id="341" r:id="rId78"/>
    <p:sldId id="340" r:id="rId79"/>
    <p:sldId id="338" r:id="rId80"/>
    <p:sldId id="342" r:id="rId81"/>
    <p:sldId id="344" r:id="rId82"/>
    <p:sldId id="345" r:id="rId83"/>
    <p:sldId id="346" r:id="rId84"/>
    <p:sldId id="351" r:id="rId85"/>
    <p:sldId id="347" r:id="rId86"/>
    <p:sldId id="348" r:id="rId87"/>
    <p:sldId id="349" r:id="rId88"/>
    <p:sldId id="350" r:id="rId89"/>
    <p:sldId id="352" r:id="rId90"/>
    <p:sldId id="355" r:id="rId91"/>
    <p:sldId id="353" r:id="rId92"/>
    <p:sldId id="354" r:id="rId93"/>
    <p:sldId id="356" r:id="rId94"/>
    <p:sldId id="357" r:id="rId95"/>
    <p:sldId id="358" r:id="rId96"/>
    <p:sldId id="360" r:id="rId97"/>
    <p:sldId id="361" r:id="rId98"/>
    <p:sldId id="362" r:id="rId99"/>
    <p:sldId id="363" r:id="rId100"/>
    <p:sldId id="364" r:id="rId101"/>
    <p:sldId id="366" r:id="rId102"/>
    <p:sldId id="367" r:id="rId103"/>
    <p:sldId id="368" r:id="rId104"/>
    <p:sldId id="369" r:id="rId105"/>
    <p:sldId id="370" r:id="rId106"/>
    <p:sldId id="371" r:id="rId107"/>
    <p:sldId id="372" r:id="rId108"/>
    <p:sldId id="373" r:id="rId109"/>
    <p:sldId id="374" r:id="rId110"/>
    <p:sldId id="375" r:id="rId111"/>
    <p:sldId id="376" r:id="rId112"/>
    <p:sldId id="377" r:id="rId113"/>
    <p:sldId id="378" r:id="rId114"/>
    <p:sldId id="379" r:id="rId115"/>
    <p:sldId id="380" r:id="rId116"/>
    <p:sldId id="381" r:id="rId117"/>
    <p:sldId id="382" r:id="rId118"/>
    <p:sldId id="383" r:id="rId119"/>
    <p:sldId id="384" r:id="rId120"/>
    <p:sldId id="385" r:id="rId121"/>
    <p:sldId id="386" r:id="rId122"/>
    <p:sldId id="387" r:id="rId123"/>
    <p:sldId id="388" r:id="rId124"/>
    <p:sldId id="389" r:id="rId125"/>
    <p:sldId id="390" r:id="rId126"/>
    <p:sldId id="391" r:id="rId127"/>
    <p:sldId id="392" r:id="rId128"/>
    <p:sldId id="393" r:id="rId129"/>
    <p:sldId id="394" r:id="rId130"/>
    <p:sldId id="395" r:id="rId131"/>
    <p:sldId id="339" r:id="rId132"/>
    <p:sldId id="319" r:id="rId133"/>
    <p:sldId id="302" r:id="rId134"/>
    <p:sldId id="286" r:id="rId135"/>
    <p:sldId id="332" r:id="rId136"/>
    <p:sldId id="333" r:id="rId137"/>
    <p:sldId id="334" r:id="rId138"/>
    <p:sldId id="335" r:id="rId1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52" d="100"/>
          <a:sy n="52" d="100"/>
        </p:scale>
        <p:origin x="1700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7.xml"/><Relationship Id="rId117" Type="http://schemas.openxmlformats.org/officeDocument/2006/relationships/slide" Target="slides/slide108.xml"/><Relationship Id="rId21" Type="http://schemas.openxmlformats.org/officeDocument/2006/relationships/slide" Target="slides/slide12.xml"/><Relationship Id="rId42" Type="http://schemas.openxmlformats.org/officeDocument/2006/relationships/slide" Target="slides/slide33.xml"/><Relationship Id="rId47" Type="http://schemas.openxmlformats.org/officeDocument/2006/relationships/slide" Target="slides/slide38.xml"/><Relationship Id="rId63" Type="http://schemas.openxmlformats.org/officeDocument/2006/relationships/slide" Target="slides/slide54.xml"/><Relationship Id="rId68" Type="http://schemas.openxmlformats.org/officeDocument/2006/relationships/slide" Target="slides/slide59.xml"/><Relationship Id="rId84" Type="http://schemas.openxmlformats.org/officeDocument/2006/relationships/slide" Target="slides/slide75.xml"/><Relationship Id="rId89" Type="http://schemas.openxmlformats.org/officeDocument/2006/relationships/slide" Target="slides/slide80.xml"/><Relationship Id="rId112" Type="http://schemas.openxmlformats.org/officeDocument/2006/relationships/slide" Target="slides/slide103.xml"/><Relationship Id="rId133" Type="http://schemas.openxmlformats.org/officeDocument/2006/relationships/slide" Target="slides/slide124.xml"/><Relationship Id="rId138" Type="http://schemas.openxmlformats.org/officeDocument/2006/relationships/slide" Target="slides/slide129.xml"/><Relationship Id="rId16" Type="http://schemas.openxmlformats.org/officeDocument/2006/relationships/slide" Target="slides/slide7.xml"/><Relationship Id="rId107" Type="http://schemas.openxmlformats.org/officeDocument/2006/relationships/slide" Target="slides/slide98.xml"/><Relationship Id="rId11" Type="http://schemas.openxmlformats.org/officeDocument/2006/relationships/slide" Target="slides/slide2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53" Type="http://schemas.openxmlformats.org/officeDocument/2006/relationships/slide" Target="slides/slide44.xml"/><Relationship Id="rId58" Type="http://schemas.openxmlformats.org/officeDocument/2006/relationships/slide" Target="slides/slide49.xml"/><Relationship Id="rId74" Type="http://schemas.openxmlformats.org/officeDocument/2006/relationships/slide" Target="slides/slide65.xml"/><Relationship Id="rId79" Type="http://schemas.openxmlformats.org/officeDocument/2006/relationships/slide" Target="slides/slide70.xml"/><Relationship Id="rId102" Type="http://schemas.openxmlformats.org/officeDocument/2006/relationships/slide" Target="slides/slide93.xml"/><Relationship Id="rId123" Type="http://schemas.openxmlformats.org/officeDocument/2006/relationships/slide" Target="slides/slide114.xml"/><Relationship Id="rId128" Type="http://schemas.openxmlformats.org/officeDocument/2006/relationships/slide" Target="slides/slide119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1.xml"/><Relationship Id="rId95" Type="http://schemas.openxmlformats.org/officeDocument/2006/relationships/slide" Target="slides/slide86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43" Type="http://schemas.openxmlformats.org/officeDocument/2006/relationships/slide" Target="slides/slide34.xml"/><Relationship Id="rId48" Type="http://schemas.openxmlformats.org/officeDocument/2006/relationships/slide" Target="slides/slide39.xml"/><Relationship Id="rId64" Type="http://schemas.openxmlformats.org/officeDocument/2006/relationships/slide" Target="slides/slide55.xml"/><Relationship Id="rId69" Type="http://schemas.openxmlformats.org/officeDocument/2006/relationships/slide" Target="slides/slide60.xml"/><Relationship Id="rId113" Type="http://schemas.openxmlformats.org/officeDocument/2006/relationships/slide" Target="slides/slide104.xml"/><Relationship Id="rId118" Type="http://schemas.openxmlformats.org/officeDocument/2006/relationships/slide" Target="slides/slide109.xml"/><Relationship Id="rId134" Type="http://schemas.openxmlformats.org/officeDocument/2006/relationships/slide" Target="slides/slide125.xml"/><Relationship Id="rId139" Type="http://schemas.openxmlformats.org/officeDocument/2006/relationships/slide" Target="slides/slide130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2.xml"/><Relationship Id="rId72" Type="http://schemas.openxmlformats.org/officeDocument/2006/relationships/slide" Target="slides/slide63.xml"/><Relationship Id="rId80" Type="http://schemas.openxmlformats.org/officeDocument/2006/relationships/slide" Target="slides/slide71.xml"/><Relationship Id="rId85" Type="http://schemas.openxmlformats.org/officeDocument/2006/relationships/slide" Target="slides/slide76.xml"/><Relationship Id="rId93" Type="http://schemas.openxmlformats.org/officeDocument/2006/relationships/slide" Target="slides/slide84.xml"/><Relationship Id="rId98" Type="http://schemas.openxmlformats.org/officeDocument/2006/relationships/slide" Target="slides/slide89.xml"/><Relationship Id="rId121" Type="http://schemas.openxmlformats.org/officeDocument/2006/relationships/slide" Target="slides/slide112.xml"/><Relationship Id="rId142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slide" Target="slides/slide37.xml"/><Relationship Id="rId59" Type="http://schemas.openxmlformats.org/officeDocument/2006/relationships/slide" Target="slides/slide50.xml"/><Relationship Id="rId67" Type="http://schemas.openxmlformats.org/officeDocument/2006/relationships/slide" Target="slides/slide58.xml"/><Relationship Id="rId103" Type="http://schemas.openxmlformats.org/officeDocument/2006/relationships/slide" Target="slides/slide94.xml"/><Relationship Id="rId108" Type="http://schemas.openxmlformats.org/officeDocument/2006/relationships/slide" Target="slides/slide99.xml"/><Relationship Id="rId116" Type="http://schemas.openxmlformats.org/officeDocument/2006/relationships/slide" Target="slides/slide107.xml"/><Relationship Id="rId124" Type="http://schemas.openxmlformats.org/officeDocument/2006/relationships/slide" Target="slides/slide115.xml"/><Relationship Id="rId129" Type="http://schemas.openxmlformats.org/officeDocument/2006/relationships/slide" Target="slides/slide120.xml"/><Relationship Id="rId137" Type="http://schemas.openxmlformats.org/officeDocument/2006/relationships/slide" Target="slides/slide128.xml"/><Relationship Id="rId20" Type="http://schemas.openxmlformats.org/officeDocument/2006/relationships/slide" Target="slides/slide11.xml"/><Relationship Id="rId41" Type="http://schemas.openxmlformats.org/officeDocument/2006/relationships/slide" Target="slides/slide32.xml"/><Relationship Id="rId54" Type="http://schemas.openxmlformats.org/officeDocument/2006/relationships/slide" Target="slides/slide45.xml"/><Relationship Id="rId62" Type="http://schemas.openxmlformats.org/officeDocument/2006/relationships/slide" Target="slides/slide53.xml"/><Relationship Id="rId70" Type="http://schemas.openxmlformats.org/officeDocument/2006/relationships/slide" Target="slides/slide61.xml"/><Relationship Id="rId75" Type="http://schemas.openxmlformats.org/officeDocument/2006/relationships/slide" Target="slides/slide66.xml"/><Relationship Id="rId83" Type="http://schemas.openxmlformats.org/officeDocument/2006/relationships/slide" Target="slides/slide74.xml"/><Relationship Id="rId88" Type="http://schemas.openxmlformats.org/officeDocument/2006/relationships/slide" Target="slides/slide79.xml"/><Relationship Id="rId91" Type="http://schemas.openxmlformats.org/officeDocument/2006/relationships/slide" Target="slides/slide82.xml"/><Relationship Id="rId96" Type="http://schemas.openxmlformats.org/officeDocument/2006/relationships/slide" Target="slides/slide87.xml"/><Relationship Id="rId111" Type="http://schemas.openxmlformats.org/officeDocument/2006/relationships/slide" Target="slides/slide102.xml"/><Relationship Id="rId132" Type="http://schemas.openxmlformats.org/officeDocument/2006/relationships/slide" Target="slides/slide123.xml"/><Relationship Id="rId14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slide" Target="slides/slide40.xml"/><Relationship Id="rId57" Type="http://schemas.openxmlformats.org/officeDocument/2006/relationships/slide" Target="slides/slide48.xml"/><Relationship Id="rId106" Type="http://schemas.openxmlformats.org/officeDocument/2006/relationships/slide" Target="slides/slide97.xml"/><Relationship Id="rId114" Type="http://schemas.openxmlformats.org/officeDocument/2006/relationships/slide" Target="slides/slide105.xml"/><Relationship Id="rId119" Type="http://schemas.openxmlformats.org/officeDocument/2006/relationships/slide" Target="slides/slide110.xml"/><Relationship Id="rId127" Type="http://schemas.openxmlformats.org/officeDocument/2006/relationships/slide" Target="slides/slide118.xml"/><Relationship Id="rId10" Type="http://schemas.openxmlformats.org/officeDocument/2006/relationships/slide" Target="slides/slide1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52" Type="http://schemas.openxmlformats.org/officeDocument/2006/relationships/slide" Target="slides/slide43.xml"/><Relationship Id="rId60" Type="http://schemas.openxmlformats.org/officeDocument/2006/relationships/slide" Target="slides/slide51.xml"/><Relationship Id="rId65" Type="http://schemas.openxmlformats.org/officeDocument/2006/relationships/slide" Target="slides/slide56.xml"/><Relationship Id="rId73" Type="http://schemas.openxmlformats.org/officeDocument/2006/relationships/slide" Target="slides/slide64.xml"/><Relationship Id="rId78" Type="http://schemas.openxmlformats.org/officeDocument/2006/relationships/slide" Target="slides/slide69.xml"/><Relationship Id="rId81" Type="http://schemas.openxmlformats.org/officeDocument/2006/relationships/slide" Target="slides/slide72.xml"/><Relationship Id="rId86" Type="http://schemas.openxmlformats.org/officeDocument/2006/relationships/slide" Target="slides/slide77.xml"/><Relationship Id="rId94" Type="http://schemas.openxmlformats.org/officeDocument/2006/relationships/slide" Target="slides/slide85.xml"/><Relationship Id="rId99" Type="http://schemas.openxmlformats.org/officeDocument/2006/relationships/slide" Target="slides/slide90.xml"/><Relationship Id="rId101" Type="http://schemas.openxmlformats.org/officeDocument/2006/relationships/slide" Target="slides/slide92.xml"/><Relationship Id="rId122" Type="http://schemas.openxmlformats.org/officeDocument/2006/relationships/slide" Target="slides/slide113.xml"/><Relationship Id="rId130" Type="http://schemas.openxmlformats.org/officeDocument/2006/relationships/slide" Target="slides/slide121.xml"/><Relationship Id="rId135" Type="http://schemas.openxmlformats.org/officeDocument/2006/relationships/slide" Target="slides/slide126.xml"/><Relationship Id="rId143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9" Type="http://schemas.openxmlformats.org/officeDocument/2006/relationships/slide" Target="slides/slide30.xml"/><Relationship Id="rId109" Type="http://schemas.openxmlformats.org/officeDocument/2006/relationships/slide" Target="slides/slide100.xml"/><Relationship Id="rId34" Type="http://schemas.openxmlformats.org/officeDocument/2006/relationships/slide" Target="slides/slide25.xml"/><Relationship Id="rId50" Type="http://schemas.openxmlformats.org/officeDocument/2006/relationships/slide" Target="slides/slide41.xml"/><Relationship Id="rId55" Type="http://schemas.openxmlformats.org/officeDocument/2006/relationships/slide" Target="slides/slide46.xml"/><Relationship Id="rId76" Type="http://schemas.openxmlformats.org/officeDocument/2006/relationships/slide" Target="slides/slide67.xml"/><Relationship Id="rId97" Type="http://schemas.openxmlformats.org/officeDocument/2006/relationships/slide" Target="slides/slide88.xml"/><Relationship Id="rId104" Type="http://schemas.openxmlformats.org/officeDocument/2006/relationships/slide" Target="slides/slide95.xml"/><Relationship Id="rId120" Type="http://schemas.openxmlformats.org/officeDocument/2006/relationships/slide" Target="slides/slide111.xml"/><Relationship Id="rId125" Type="http://schemas.openxmlformats.org/officeDocument/2006/relationships/slide" Target="slides/slide116.xml"/><Relationship Id="rId14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2.xml"/><Relationship Id="rId92" Type="http://schemas.openxmlformats.org/officeDocument/2006/relationships/slide" Target="slides/slide83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0.xml"/><Relationship Id="rId24" Type="http://schemas.openxmlformats.org/officeDocument/2006/relationships/slide" Target="slides/slide15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66" Type="http://schemas.openxmlformats.org/officeDocument/2006/relationships/slide" Target="slides/slide57.xml"/><Relationship Id="rId87" Type="http://schemas.openxmlformats.org/officeDocument/2006/relationships/slide" Target="slides/slide78.xml"/><Relationship Id="rId110" Type="http://schemas.openxmlformats.org/officeDocument/2006/relationships/slide" Target="slides/slide101.xml"/><Relationship Id="rId115" Type="http://schemas.openxmlformats.org/officeDocument/2006/relationships/slide" Target="slides/slide106.xml"/><Relationship Id="rId131" Type="http://schemas.openxmlformats.org/officeDocument/2006/relationships/slide" Target="slides/slide122.xml"/><Relationship Id="rId136" Type="http://schemas.openxmlformats.org/officeDocument/2006/relationships/slide" Target="slides/slide127.xml"/><Relationship Id="rId61" Type="http://schemas.openxmlformats.org/officeDocument/2006/relationships/slide" Target="slides/slide52.xml"/><Relationship Id="rId82" Type="http://schemas.openxmlformats.org/officeDocument/2006/relationships/slide" Target="slides/slide73.xml"/><Relationship Id="rId19" Type="http://schemas.openxmlformats.org/officeDocument/2006/relationships/slide" Target="slides/slide10.xml"/><Relationship Id="rId14" Type="http://schemas.openxmlformats.org/officeDocument/2006/relationships/slide" Target="slides/slide5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56" Type="http://schemas.openxmlformats.org/officeDocument/2006/relationships/slide" Target="slides/slide47.xml"/><Relationship Id="rId77" Type="http://schemas.openxmlformats.org/officeDocument/2006/relationships/slide" Target="slides/slide68.xml"/><Relationship Id="rId100" Type="http://schemas.openxmlformats.org/officeDocument/2006/relationships/slide" Target="slides/slide91.xml"/><Relationship Id="rId105" Type="http://schemas.openxmlformats.org/officeDocument/2006/relationships/slide" Target="slides/slide96.xml"/><Relationship Id="rId126" Type="http://schemas.openxmlformats.org/officeDocument/2006/relationships/slide" Target="slides/slide11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>
                <a:gd name="T0" fmla="*/ 5154 w 5155"/>
                <a:gd name="T1" fmla="*/ 1769 h 2304"/>
                <a:gd name="T2" fmla="*/ 0 w 5155"/>
                <a:gd name="T3" fmla="*/ 2304 h 2304"/>
                <a:gd name="T4" fmla="*/ 0 w 5155"/>
                <a:gd name="T5" fmla="*/ 1252 h 2304"/>
                <a:gd name="T6" fmla="*/ 5155 w 5155"/>
                <a:gd name="T7" fmla="*/ 0 h 2304"/>
                <a:gd name="T8" fmla="*/ 5155 w 5155"/>
                <a:gd name="T9" fmla="*/ 1416 h 2304"/>
                <a:gd name="T10" fmla="*/ 5154 w 5155"/>
                <a:gd name="T11" fmla="*/ 1769 h 2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>
                <a:gd name="T0" fmla="*/ 5311 w 5328"/>
                <a:gd name="T1" fmla="*/ 3209 h 3689"/>
                <a:gd name="T2" fmla="*/ 0 w 5328"/>
                <a:gd name="T3" fmla="*/ 3689 h 3689"/>
                <a:gd name="T4" fmla="*/ 0 w 5328"/>
                <a:gd name="T5" fmla="*/ 9 h 3689"/>
                <a:gd name="T6" fmla="*/ 5328 w 5328"/>
                <a:gd name="T7" fmla="*/ 0 h 3689"/>
                <a:gd name="T8" fmla="*/ 5311 w 5328"/>
                <a:gd name="T9" fmla="*/ 3209 h 36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6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71B2F5-6087-48FA-9F7E-411F241F78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963925"/>
      </p:ext>
    </p:extLst>
  </p:cSld>
  <p:clrMapOvr>
    <a:masterClrMapping/>
  </p:clrMapOvr>
  <p:transition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62A2F-B5C3-461B-ACFA-01D2E9C016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077053"/>
      </p:ext>
    </p:extLst>
  </p:cSld>
  <p:clrMapOvr>
    <a:masterClrMapping/>
  </p:clrMapOvr>
  <p:transition advTm="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E31B3-4D1D-430E-9CF9-63F7FDC33D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8021784"/>
      </p:ext>
    </p:extLst>
  </p:cSld>
  <p:clrMapOvr>
    <a:masterClrMapping/>
  </p:clrMapOvr>
  <p:transition advTm="3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6300000 w 3985"/>
              <a:gd name="T1" fmla="*/ 0 h 3619"/>
              <a:gd name="T2" fmla="*/ 0 w 3985"/>
              <a:gd name="T3" fmla="*/ 1826667 h 3619"/>
              <a:gd name="T4" fmla="*/ 4842204 w 3985"/>
              <a:gd name="T5" fmla="*/ 6780213 h 3619"/>
              <a:gd name="T6" fmla="*/ 8896350 w 3985"/>
              <a:gd name="T7" fmla="*/ 2107693 h 3619"/>
              <a:gd name="T8" fmla="*/ 6300000 w 3985"/>
              <a:gd name="T9" fmla="*/ 0 h 3619"/>
              <a:gd name="T10" fmla="*/ 6300000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2250 w 794"/>
                <a:gd name="T1" fmla="*/ 970 h 414"/>
                <a:gd name="T2" fmla="*/ 2012 w 794"/>
                <a:gd name="T3" fmla="*/ 781 h 414"/>
                <a:gd name="T4" fmla="*/ 1576 w 794"/>
                <a:gd name="T5" fmla="*/ 516 h 414"/>
                <a:gd name="T6" fmla="*/ 201 w 794"/>
                <a:gd name="T7" fmla="*/ 0 h 414"/>
                <a:gd name="T8" fmla="*/ 65 w 794"/>
                <a:gd name="T9" fmla="*/ 49 h 414"/>
                <a:gd name="T10" fmla="*/ 0 w 794"/>
                <a:gd name="T11" fmla="*/ 204 h 414"/>
                <a:gd name="T12" fmla="*/ 79 w 794"/>
                <a:gd name="T13" fmla="*/ 381 h 414"/>
                <a:gd name="T14" fmla="*/ 1615 w 794"/>
                <a:gd name="T15" fmla="*/ 1005 h 414"/>
                <a:gd name="T16" fmla="*/ 1952 w 794"/>
                <a:gd name="T17" fmla="*/ 965 h 414"/>
                <a:gd name="T18" fmla="*/ 2224 w 794"/>
                <a:gd name="T19" fmla="*/ 1017 h 414"/>
                <a:gd name="T20" fmla="*/ 2250 w 794"/>
                <a:gd name="T21" fmla="*/ 970 h 414"/>
                <a:gd name="T22" fmla="*/ 2250 w 794"/>
                <a:gd name="T23" fmla="*/ 9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94 w 1586"/>
                <a:gd name="T1" fmla="*/ 0 h 821"/>
                <a:gd name="T2" fmla="*/ 1883 w 1586"/>
                <a:gd name="T3" fmla="*/ 637 h 821"/>
                <a:gd name="T4" fmla="*/ 2020 w 1586"/>
                <a:gd name="T5" fmla="*/ 783 h 821"/>
                <a:gd name="T6" fmla="*/ 2244 w 1586"/>
                <a:gd name="T7" fmla="*/ 971 h 821"/>
                <a:gd name="T8" fmla="*/ 2214 w 1586"/>
                <a:gd name="T9" fmla="*/ 1007 h 821"/>
                <a:gd name="T10" fmla="*/ 1910 w 1586"/>
                <a:gd name="T11" fmla="*/ 965 h 821"/>
                <a:gd name="T12" fmla="*/ 1620 w 1586"/>
                <a:gd name="T13" fmla="*/ 995 h 821"/>
                <a:gd name="T14" fmla="*/ 59 w 1586"/>
                <a:gd name="T15" fmla="*/ 366 h 821"/>
                <a:gd name="T16" fmla="*/ 0 w 1586"/>
                <a:gd name="T17" fmla="*/ 184 h 821"/>
                <a:gd name="T18" fmla="*/ 65 w 1586"/>
                <a:gd name="T19" fmla="*/ 39 h 821"/>
                <a:gd name="T20" fmla="*/ 194 w 1586"/>
                <a:gd name="T21" fmla="*/ 0 h 821"/>
                <a:gd name="T22" fmla="*/ 19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400 h 747"/>
                <a:gd name="T2" fmla="*/ 1308 w 1049"/>
                <a:gd name="T3" fmla="*/ 919 h 747"/>
                <a:gd name="T4" fmla="*/ 1332 w 1049"/>
                <a:gd name="T5" fmla="*/ 657 h 747"/>
                <a:gd name="T6" fmla="*/ 1488 w 1049"/>
                <a:gd name="T7" fmla="*/ 519 h 747"/>
                <a:gd name="T8" fmla="*/ 111 w 1049"/>
                <a:gd name="T9" fmla="*/ 0 h 747"/>
                <a:gd name="T10" fmla="*/ 0 w 1049"/>
                <a:gd name="T11" fmla="*/ 156 h 747"/>
                <a:gd name="T12" fmla="*/ 0 w 1049"/>
                <a:gd name="T13" fmla="*/ 400 h 747"/>
                <a:gd name="T14" fmla="*/ 0 w 1049"/>
                <a:gd name="T15" fmla="*/ 40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55 w 150"/>
                  <a:gd name="T1" fmla="*/ 0 h 173"/>
                  <a:gd name="T2" fmla="*/ 57 w 150"/>
                  <a:gd name="T3" fmla="*/ 82 h 173"/>
                  <a:gd name="T4" fmla="*/ 0 w 150"/>
                  <a:gd name="T5" fmla="*/ 214 h 173"/>
                  <a:gd name="T6" fmla="*/ 113 w 150"/>
                  <a:gd name="T7" fmla="*/ 198 h 173"/>
                  <a:gd name="T8" fmla="*/ 146 w 150"/>
                  <a:gd name="T9" fmla="*/ 104 h 173"/>
                  <a:gd name="T10" fmla="*/ 212 w 150"/>
                  <a:gd name="T11" fmla="*/ 33 h 173"/>
                  <a:gd name="T12" fmla="*/ 155 w 150"/>
                  <a:gd name="T13" fmla="*/ 0 h 173"/>
                  <a:gd name="T14" fmla="*/ 155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221 w 1684"/>
                  <a:gd name="T1" fmla="*/ 0 h 880"/>
                  <a:gd name="T2" fmla="*/ 89 w 1684"/>
                  <a:gd name="T3" fmla="*/ 64 h 880"/>
                  <a:gd name="T4" fmla="*/ 0 w 1684"/>
                  <a:gd name="T5" fmla="*/ 256 h 880"/>
                  <a:gd name="T6" fmla="*/ 95 w 1684"/>
                  <a:gd name="T7" fmla="*/ 440 h 880"/>
                  <a:gd name="T8" fmla="*/ 1675 w 1684"/>
                  <a:gd name="T9" fmla="*/ 1065 h 880"/>
                  <a:gd name="T10" fmla="*/ 2015 w 1684"/>
                  <a:gd name="T11" fmla="*/ 1026 h 880"/>
                  <a:gd name="T12" fmla="*/ 2290 w 1684"/>
                  <a:gd name="T13" fmla="*/ 1081 h 880"/>
                  <a:gd name="T14" fmla="*/ 2386 w 1684"/>
                  <a:gd name="T15" fmla="*/ 993 h 880"/>
                  <a:gd name="T16" fmla="*/ 2128 w 1684"/>
                  <a:gd name="T17" fmla="*/ 816 h 880"/>
                  <a:gd name="T18" fmla="*/ 2023 w 1684"/>
                  <a:gd name="T19" fmla="*/ 629 h 880"/>
                  <a:gd name="T20" fmla="*/ 1940 w 1684"/>
                  <a:gd name="T21" fmla="*/ 647 h 880"/>
                  <a:gd name="T22" fmla="*/ 2039 w 1684"/>
                  <a:gd name="T23" fmla="*/ 816 h 880"/>
                  <a:gd name="T24" fmla="*/ 2236 w 1684"/>
                  <a:gd name="T25" fmla="*/ 995 h 880"/>
                  <a:gd name="T26" fmla="*/ 2002 w 1684"/>
                  <a:gd name="T27" fmla="*/ 967 h 880"/>
                  <a:gd name="T28" fmla="*/ 1727 w 1684"/>
                  <a:gd name="T29" fmla="*/ 1000 h 880"/>
                  <a:gd name="T30" fmla="*/ 1778 w 1684"/>
                  <a:gd name="T31" fmla="*/ 798 h 880"/>
                  <a:gd name="T32" fmla="*/ 1896 w 1684"/>
                  <a:gd name="T33" fmla="*/ 661 h 880"/>
                  <a:gd name="T34" fmla="*/ 1758 w 1684"/>
                  <a:gd name="T35" fmla="*/ 678 h 880"/>
                  <a:gd name="T36" fmla="*/ 1651 w 1684"/>
                  <a:gd name="T37" fmla="*/ 808 h 880"/>
                  <a:gd name="T38" fmla="*/ 1614 w 1684"/>
                  <a:gd name="T39" fmla="*/ 972 h 880"/>
                  <a:gd name="T40" fmla="*/ 152 w 1684"/>
                  <a:gd name="T41" fmla="*/ 381 h 880"/>
                  <a:gd name="T42" fmla="*/ 113 w 1684"/>
                  <a:gd name="T43" fmla="*/ 264 h 880"/>
                  <a:gd name="T44" fmla="*/ 146 w 1684"/>
                  <a:gd name="T45" fmla="*/ 117 h 880"/>
                  <a:gd name="T46" fmla="*/ 307 w 1684"/>
                  <a:gd name="T47" fmla="*/ 0 h 880"/>
                  <a:gd name="T48" fmla="*/ 221 w 1684"/>
                  <a:gd name="T49" fmla="*/ 0 h 880"/>
                  <a:gd name="T50" fmla="*/ 221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42 w 1190"/>
                  <a:gd name="T1" fmla="*/ 0 h 500"/>
                  <a:gd name="T2" fmla="*/ 1686 w 1190"/>
                  <a:gd name="T3" fmla="*/ 602 h 500"/>
                  <a:gd name="T4" fmla="*/ 1524 w 1190"/>
                  <a:gd name="T5" fmla="*/ 614 h 500"/>
                  <a:gd name="T6" fmla="*/ 0 w 1190"/>
                  <a:gd name="T7" fmla="*/ 33 h 500"/>
                  <a:gd name="T8" fmla="*/ 142 w 1190"/>
                  <a:gd name="T9" fmla="*/ 0 h 500"/>
                  <a:gd name="T10" fmla="*/ 14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65 w 160"/>
                  <a:gd name="T1" fmla="*/ 0 h 335"/>
                  <a:gd name="T2" fmla="*/ 27 w 160"/>
                  <a:gd name="T3" fmla="*/ 130 h 335"/>
                  <a:gd name="T4" fmla="*/ 0 w 160"/>
                  <a:gd name="T5" fmla="*/ 281 h 335"/>
                  <a:gd name="T6" fmla="*/ 47 w 160"/>
                  <a:gd name="T7" fmla="*/ 384 h 335"/>
                  <a:gd name="T8" fmla="*/ 133 w 160"/>
                  <a:gd name="T9" fmla="*/ 410 h 335"/>
                  <a:gd name="T10" fmla="*/ 108 w 160"/>
                  <a:gd name="T11" fmla="*/ 188 h 335"/>
                  <a:gd name="T12" fmla="*/ 227 w 160"/>
                  <a:gd name="T13" fmla="*/ 21 h 335"/>
                  <a:gd name="T14" fmla="*/ 165 w 160"/>
                  <a:gd name="T15" fmla="*/ 0 h 335"/>
                  <a:gd name="T16" fmla="*/ 16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20 w 489"/>
                  <a:gd name="T1" fmla="*/ 42 h 296"/>
                  <a:gd name="T2" fmla="*/ 226 w 489"/>
                  <a:gd name="T3" fmla="*/ 81 h 296"/>
                  <a:gd name="T4" fmla="*/ 458 w 489"/>
                  <a:gd name="T5" fmla="*/ 168 h 296"/>
                  <a:gd name="T6" fmla="*/ 622 w 489"/>
                  <a:gd name="T7" fmla="*/ 299 h 296"/>
                  <a:gd name="T8" fmla="*/ 461 w 489"/>
                  <a:gd name="T9" fmla="*/ 283 h 296"/>
                  <a:gd name="T10" fmla="*/ 196 w 489"/>
                  <a:gd name="T11" fmla="*/ 180 h 296"/>
                  <a:gd name="T12" fmla="*/ 71 w 489"/>
                  <a:gd name="T13" fmla="*/ 98 h 296"/>
                  <a:gd name="T14" fmla="*/ 151 w 489"/>
                  <a:gd name="T15" fmla="*/ 200 h 296"/>
                  <a:gd name="T16" fmla="*/ 384 w 489"/>
                  <a:gd name="T17" fmla="*/ 332 h 296"/>
                  <a:gd name="T18" fmla="*/ 658 w 489"/>
                  <a:gd name="T19" fmla="*/ 364 h 296"/>
                  <a:gd name="T20" fmla="*/ 691 w 489"/>
                  <a:gd name="T21" fmla="*/ 275 h 296"/>
                  <a:gd name="T22" fmla="*/ 557 w 489"/>
                  <a:gd name="T23" fmla="*/ 148 h 296"/>
                  <a:gd name="T24" fmla="*/ 240 w 489"/>
                  <a:gd name="T25" fmla="*/ 21 h 296"/>
                  <a:gd name="T26" fmla="*/ 0 w 489"/>
                  <a:gd name="T27" fmla="*/ 0 h 296"/>
                  <a:gd name="T28" fmla="*/ 20 w 489"/>
                  <a:gd name="T29" fmla="*/ 42 h 296"/>
                  <a:gd name="T30" fmla="*/ 20 w 489"/>
                  <a:gd name="T31" fmla="*/ 4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629 w 794"/>
                <a:gd name="T1" fmla="*/ 280 h 414"/>
                <a:gd name="T2" fmla="*/ 562 w 794"/>
                <a:gd name="T3" fmla="*/ 225 h 414"/>
                <a:gd name="T4" fmla="*/ 440 w 794"/>
                <a:gd name="T5" fmla="*/ 149 h 414"/>
                <a:gd name="T6" fmla="*/ 56 w 794"/>
                <a:gd name="T7" fmla="*/ 0 h 414"/>
                <a:gd name="T8" fmla="*/ 18 w 794"/>
                <a:gd name="T9" fmla="*/ 14 h 414"/>
                <a:gd name="T10" fmla="*/ 0 w 794"/>
                <a:gd name="T11" fmla="*/ 59 h 414"/>
                <a:gd name="T12" fmla="*/ 22 w 794"/>
                <a:gd name="T13" fmla="*/ 110 h 414"/>
                <a:gd name="T14" fmla="*/ 452 w 794"/>
                <a:gd name="T15" fmla="*/ 289 h 414"/>
                <a:gd name="T16" fmla="*/ 546 w 794"/>
                <a:gd name="T17" fmla="*/ 278 h 414"/>
                <a:gd name="T18" fmla="*/ 622 w 794"/>
                <a:gd name="T19" fmla="*/ 293 h 414"/>
                <a:gd name="T20" fmla="*/ 629 w 794"/>
                <a:gd name="T21" fmla="*/ 280 h 414"/>
                <a:gd name="T22" fmla="*/ 629 w 794"/>
                <a:gd name="T23" fmla="*/ 28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54 w 1586"/>
                <a:gd name="T1" fmla="*/ 0 h 821"/>
                <a:gd name="T2" fmla="*/ 526 w 1586"/>
                <a:gd name="T3" fmla="*/ 183 h 821"/>
                <a:gd name="T4" fmla="*/ 565 w 1586"/>
                <a:gd name="T5" fmla="*/ 225 h 821"/>
                <a:gd name="T6" fmla="*/ 627 w 1586"/>
                <a:gd name="T7" fmla="*/ 280 h 821"/>
                <a:gd name="T8" fmla="*/ 619 w 1586"/>
                <a:gd name="T9" fmla="*/ 290 h 821"/>
                <a:gd name="T10" fmla="*/ 534 w 1586"/>
                <a:gd name="T11" fmla="*/ 278 h 821"/>
                <a:gd name="T12" fmla="*/ 453 w 1586"/>
                <a:gd name="T13" fmla="*/ 286 h 821"/>
                <a:gd name="T14" fmla="*/ 17 w 1586"/>
                <a:gd name="T15" fmla="*/ 105 h 821"/>
                <a:gd name="T16" fmla="*/ 0 w 1586"/>
                <a:gd name="T17" fmla="*/ 53 h 821"/>
                <a:gd name="T18" fmla="*/ 18 w 1586"/>
                <a:gd name="T19" fmla="*/ 11 h 821"/>
                <a:gd name="T20" fmla="*/ 54 w 1586"/>
                <a:gd name="T21" fmla="*/ 0 h 821"/>
                <a:gd name="T22" fmla="*/ 5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115 h 747"/>
                <a:gd name="T2" fmla="*/ 366 w 1049"/>
                <a:gd name="T3" fmla="*/ 265 h 747"/>
                <a:gd name="T4" fmla="*/ 372 w 1049"/>
                <a:gd name="T5" fmla="*/ 189 h 747"/>
                <a:gd name="T6" fmla="*/ 416 w 1049"/>
                <a:gd name="T7" fmla="*/ 150 h 747"/>
                <a:gd name="T8" fmla="*/ 31 w 1049"/>
                <a:gd name="T9" fmla="*/ 0 h 747"/>
                <a:gd name="T10" fmla="*/ 0 w 1049"/>
                <a:gd name="T11" fmla="*/ 45 h 747"/>
                <a:gd name="T12" fmla="*/ 0 w 1049"/>
                <a:gd name="T13" fmla="*/ 115 h 747"/>
                <a:gd name="T14" fmla="*/ 0 w 1049"/>
                <a:gd name="T15" fmla="*/ 1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43 w 150"/>
                  <a:gd name="T1" fmla="*/ 0 h 173"/>
                  <a:gd name="T2" fmla="*/ 16 w 150"/>
                  <a:gd name="T3" fmla="*/ 23 h 173"/>
                  <a:gd name="T4" fmla="*/ 0 w 150"/>
                  <a:gd name="T5" fmla="*/ 61 h 173"/>
                  <a:gd name="T6" fmla="*/ 31 w 150"/>
                  <a:gd name="T7" fmla="*/ 56 h 173"/>
                  <a:gd name="T8" fmla="*/ 41 w 150"/>
                  <a:gd name="T9" fmla="*/ 30 h 173"/>
                  <a:gd name="T10" fmla="*/ 59 w 150"/>
                  <a:gd name="T11" fmla="*/ 10 h 173"/>
                  <a:gd name="T12" fmla="*/ 43 w 150"/>
                  <a:gd name="T13" fmla="*/ 0 h 173"/>
                  <a:gd name="T14" fmla="*/ 43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62 w 1684"/>
                  <a:gd name="T1" fmla="*/ 0 h 880"/>
                  <a:gd name="T2" fmla="*/ 25 w 1684"/>
                  <a:gd name="T3" fmla="*/ 18 h 880"/>
                  <a:gd name="T4" fmla="*/ 0 w 1684"/>
                  <a:gd name="T5" fmla="*/ 74 h 880"/>
                  <a:gd name="T6" fmla="*/ 27 w 1684"/>
                  <a:gd name="T7" fmla="*/ 127 h 880"/>
                  <a:gd name="T8" fmla="*/ 468 w 1684"/>
                  <a:gd name="T9" fmla="*/ 306 h 880"/>
                  <a:gd name="T10" fmla="*/ 563 w 1684"/>
                  <a:gd name="T11" fmla="*/ 295 h 880"/>
                  <a:gd name="T12" fmla="*/ 640 w 1684"/>
                  <a:gd name="T13" fmla="*/ 311 h 880"/>
                  <a:gd name="T14" fmla="*/ 667 w 1684"/>
                  <a:gd name="T15" fmla="*/ 286 h 880"/>
                  <a:gd name="T16" fmla="*/ 595 w 1684"/>
                  <a:gd name="T17" fmla="*/ 235 h 880"/>
                  <a:gd name="T18" fmla="*/ 566 w 1684"/>
                  <a:gd name="T19" fmla="*/ 181 h 880"/>
                  <a:gd name="T20" fmla="*/ 542 w 1684"/>
                  <a:gd name="T21" fmla="*/ 186 h 880"/>
                  <a:gd name="T22" fmla="*/ 570 w 1684"/>
                  <a:gd name="T23" fmla="*/ 235 h 880"/>
                  <a:gd name="T24" fmla="*/ 625 w 1684"/>
                  <a:gd name="T25" fmla="*/ 286 h 880"/>
                  <a:gd name="T26" fmla="*/ 560 w 1684"/>
                  <a:gd name="T27" fmla="*/ 278 h 880"/>
                  <a:gd name="T28" fmla="*/ 483 w 1684"/>
                  <a:gd name="T29" fmla="*/ 288 h 880"/>
                  <a:gd name="T30" fmla="*/ 497 w 1684"/>
                  <a:gd name="T31" fmla="*/ 230 h 880"/>
                  <a:gd name="T32" fmla="*/ 530 w 1684"/>
                  <a:gd name="T33" fmla="*/ 190 h 880"/>
                  <a:gd name="T34" fmla="*/ 492 w 1684"/>
                  <a:gd name="T35" fmla="*/ 195 h 880"/>
                  <a:gd name="T36" fmla="*/ 461 w 1684"/>
                  <a:gd name="T37" fmla="*/ 233 h 880"/>
                  <a:gd name="T38" fmla="*/ 451 w 1684"/>
                  <a:gd name="T39" fmla="*/ 280 h 880"/>
                  <a:gd name="T40" fmla="*/ 42 w 1684"/>
                  <a:gd name="T41" fmla="*/ 110 h 880"/>
                  <a:gd name="T42" fmla="*/ 32 w 1684"/>
                  <a:gd name="T43" fmla="*/ 76 h 880"/>
                  <a:gd name="T44" fmla="*/ 41 w 1684"/>
                  <a:gd name="T45" fmla="*/ 34 h 880"/>
                  <a:gd name="T46" fmla="*/ 86 w 1684"/>
                  <a:gd name="T47" fmla="*/ 0 h 880"/>
                  <a:gd name="T48" fmla="*/ 62 w 1684"/>
                  <a:gd name="T49" fmla="*/ 0 h 880"/>
                  <a:gd name="T50" fmla="*/ 6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40 w 1190"/>
                  <a:gd name="T1" fmla="*/ 0 h 500"/>
                  <a:gd name="T2" fmla="*/ 472 w 1190"/>
                  <a:gd name="T3" fmla="*/ 172 h 500"/>
                  <a:gd name="T4" fmla="*/ 427 w 1190"/>
                  <a:gd name="T5" fmla="*/ 176 h 500"/>
                  <a:gd name="T6" fmla="*/ 0 w 1190"/>
                  <a:gd name="T7" fmla="*/ 10 h 500"/>
                  <a:gd name="T8" fmla="*/ 40 w 1190"/>
                  <a:gd name="T9" fmla="*/ 0 h 500"/>
                  <a:gd name="T10" fmla="*/ 4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46 w 160"/>
                  <a:gd name="T1" fmla="*/ 0 h 335"/>
                  <a:gd name="T2" fmla="*/ 7 w 160"/>
                  <a:gd name="T3" fmla="*/ 37 h 335"/>
                  <a:gd name="T4" fmla="*/ 0 w 160"/>
                  <a:gd name="T5" fmla="*/ 81 h 335"/>
                  <a:gd name="T6" fmla="*/ 13 w 160"/>
                  <a:gd name="T7" fmla="*/ 111 h 335"/>
                  <a:gd name="T8" fmla="*/ 37 w 160"/>
                  <a:gd name="T9" fmla="*/ 118 h 335"/>
                  <a:gd name="T10" fmla="*/ 30 w 160"/>
                  <a:gd name="T11" fmla="*/ 54 h 335"/>
                  <a:gd name="T12" fmla="*/ 63 w 160"/>
                  <a:gd name="T13" fmla="*/ 6 h 335"/>
                  <a:gd name="T14" fmla="*/ 46 w 160"/>
                  <a:gd name="T15" fmla="*/ 0 h 335"/>
                  <a:gd name="T16" fmla="*/ 46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6 w 489"/>
                  <a:gd name="T1" fmla="*/ 12 h 296"/>
                  <a:gd name="T2" fmla="*/ 63 w 489"/>
                  <a:gd name="T3" fmla="*/ 23 h 296"/>
                  <a:gd name="T4" fmla="*/ 128 w 489"/>
                  <a:gd name="T5" fmla="*/ 48 h 296"/>
                  <a:gd name="T6" fmla="*/ 174 w 489"/>
                  <a:gd name="T7" fmla="*/ 85 h 296"/>
                  <a:gd name="T8" fmla="*/ 129 w 489"/>
                  <a:gd name="T9" fmla="*/ 81 h 296"/>
                  <a:gd name="T10" fmla="*/ 55 w 489"/>
                  <a:gd name="T11" fmla="*/ 51 h 296"/>
                  <a:gd name="T12" fmla="*/ 20 w 489"/>
                  <a:gd name="T13" fmla="*/ 28 h 296"/>
                  <a:gd name="T14" fmla="*/ 42 w 489"/>
                  <a:gd name="T15" fmla="*/ 57 h 296"/>
                  <a:gd name="T16" fmla="*/ 107 w 489"/>
                  <a:gd name="T17" fmla="*/ 95 h 296"/>
                  <a:gd name="T18" fmla="*/ 184 w 489"/>
                  <a:gd name="T19" fmla="*/ 104 h 296"/>
                  <a:gd name="T20" fmla="*/ 193 w 489"/>
                  <a:gd name="T21" fmla="*/ 79 h 296"/>
                  <a:gd name="T22" fmla="*/ 156 w 489"/>
                  <a:gd name="T23" fmla="*/ 42 h 296"/>
                  <a:gd name="T24" fmla="*/ 67 w 489"/>
                  <a:gd name="T25" fmla="*/ 6 h 296"/>
                  <a:gd name="T26" fmla="*/ 0 w 489"/>
                  <a:gd name="T27" fmla="*/ 0 h 296"/>
                  <a:gd name="T28" fmla="*/ 6 w 489"/>
                  <a:gd name="T29" fmla="*/ 12 h 296"/>
                  <a:gd name="T30" fmla="*/ 6 w 489"/>
                  <a:gd name="T31" fmla="*/ 1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1295400 w 4288"/>
              <a:gd name="T3" fmla="*/ 406400 h 459"/>
              <a:gd name="T4" fmla="*/ 2476500 w 4288"/>
              <a:gd name="T5" fmla="*/ 228600 h 459"/>
              <a:gd name="T6" fmla="*/ 2946400 w 4288"/>
              <a:gd name="T7" fmla="*/ 596900 h 459"/>
              <a:gd name="T8" fmla="*/ 3721100 w 4288"/>
              <a:gd name="T9" fmla="*/ 241300 h 459"/>
              <a:gd name="T10" fmla="*/ 5613400 w 4288"/>
              <a:gd name="T11" fmla="*/ 723900 h 459"/>
              <a:gd name="T12" fmla="*/ 6807200 w 4288"/>
              <a:gd name="T13" fmla="*/ 215900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50800 h 240"/>
              <a:gd name="T2" fmla="*/ 444500 w 560"/>
              <a:gd name="T3" fmla="*/ 228600 h 240"/>
              <a:gd name="T4" fmla="*/ 711200 w 560"/>
              <a:gd name="T5" fmla="*/ 25400 h 240"/>
              <a:gd name="T6" fmla="*/ 889000 w 56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652C5F-99D7-421D-8E0D-DBB90F3543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3441644"/>
      </p:ext>
    </p:extLst>
  </p:cSld>
  <p:clrMapOvr>
    <a:masterClrMapping/>
  </p:clrMapOvr>
  <p:transition advTm="3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DFEF6-1290-4CC8-BC27-EC3177105D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4191558"/>
      </p:ext>
    </p:extLst>
  </p:cSld>
  <p:clrMapOvr>
    <a:masterClrMapping/>
  </p:clrMapOvr>
  <p:transition advTm="300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710B9-729A-4F32-8324-3E82B99D40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248348"/>
      </p:ext>
    </p:extLst>
  </p:cSld>
  <p:clrMapOvr>
    <a:masterClrMapping/>
  </p:clrMapOvr>
  <p:transition advTm="300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1F1272-520D-4247-8FA5-B1538B2EA3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7552941"/>
      </p:ext>
    </p:extLst>
  </p:cSld>
  <p:clrMapOvr>
    <a:masterClrMapping/>
  </p:clrMapOvr>
  <p:transition advTm="300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3F1FC-D0EA-4686-92C1-45F30B474B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443471"/>
      </p:ext>
    </p:extLst>
  </p:cSld>
  <p:clrMapOvr>
    <a:masterClrMapping/>
  </p:clrMapOvr>
  <p:transition advTm="300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581BB-177F-4F2E-86C3-CC874F1207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0525307"/>
      </p:ext>
    </p:extLst>
  </p:cSld>
  <p:clrMapOvr>
    <a:masterClrMapping/>
  </p:clrMapOvr>
  <p:transition advTm="300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4171A-6687-43D1-8865-94B7A18E8E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348406"/>
      </p:ext>
    </p:extLst>
  </p:cSld>
  <p:clrMapOvr>
    <a:masterClrMapping/>
  </p:clrMapOvr>
  <p:transition advTm="300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BC973-C135-4A79-A787-749A994B59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2773316"/>
      </p:ext>
    </p:extLst>
  </p:cSld>
  <p:clrMapOvr>
    <a:masterClrMapping/>
  </p:clrMapOvr>
  <p:transition advTm="3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D3AA3-A8F6-4AEF-8595-341BB2DACB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4361684"/>
      </p:ext>
    </p:extLst>
  </p:cSld>
  <p:clrMapOvr>
    <a:masterClrMapping/>
  </p:clrMapOvr>
  <p:transition advTm="300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B229D-57A4-4CFA-9D49-AF6FD9B73A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9069251"/>
      </p:ext>
    </p:extLst>
  </p:cSld>
  <p:clrMapOvr>
    <a:masterClrMapping/>
  </p:clrMapOvr>
  <p:transition advTm="300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F1764-26DE-4345-AECB-C2B4955880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782798"/>
      </p:ext>
    </p:extLst>
  </p:cSld>
  <p:clrMapOvr>
    <a:masterClrMapping/>
  </p:clrMapOvr>
  <p:transition advTm="300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2CCA5-F7D4-4D99-B505-B2B029173D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258821"/>
      </p:ext>
    </p:extLst>
  </p:cSld>
  <p:clrMapOvr>
    <a:masterClrMapping/>
  </p:clrMapOvr>
  <p:transition advTm="300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81000" y="457200"/>
            <a:ext cx="8397875" cy="5562600"/>
            <a:chOff x="240" y="288"/>
            <a:chExt cx="5290" cy="350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blackWhite">
            <a:xfrm>
              <a:off x="240" y="288"/>
              <a:ext cx="5290" cy="35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85" y="336"/>
              <a:ext cx="5184" cy="3408"/>
            </a:xfrm>
            <a:prstGeom prst="rect">
              <a:avLst/>
            </a:prstGeom>
            <a:no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>
              <a:off x="576" y="2256"/>
              <a:ext cx="460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4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219200" y="838200"/>
            <a:ext cx="6781800" cy="2559050"/>
          </a:xfrm>
        </p:spPr>
        <p:txBody>
          <a:bodyPr anchorCtr="1"/>
          <a:lstStyle>
            <a:lvl1pPr algn="ctr">
              <a:defRPr sz="62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8732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536575" y="6248400"/>
            <a:ext cx="2054225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251200" y="6248400"/>
            <a:ext cx="2887663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8150" y="625792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8F5453F-477F-440F-A4C1-9FFDD079CE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5914417"/>
      </p:ext>
    </p:extLst>
  </p:cSld>
  <p:clrMapOvr>
    <a:masterClrMapping/>
  </p:clrMapOvr>
  <p:transition advTm="300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BED80-7670-4FCF-A8C8-4EBFE86F9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1110681"/>
      </p:ext>
    </p:extLst>
  </p:cSld>
  <p:clrMapOvr>
    <a:masterClrMapping/>
  </p:clrMapOvr>
  <p:transition advTm="300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9B60ED-4E59-40C7-8140-65E4F88302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3148995"/>
      </p:ext>
    </p:extLst>
  </p:cSld>
  <p:clrMapOvr>
    <a:masterClrMapping/>
  </p:clrMapOvr>
  <p:transition advTm="300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40005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83F7C-6080-4398-BEAE-2D0BDB5DE9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5502582"/>
      </p:ext>
    </p:extLst>
  </p:cSld>
  <p:clrMapOvr>
    <a:masterClrMapping/>
  </p:clrMapOvr>
  <p:transition advTm="300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2401C-C37E-4EE2-B321-82BA22BE41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6714164"/>
      </p:ext>
    </p:extLst>
  </p:cSld>
  <p:clrMapOvr>
    <a:masterClrMapping/>
  </p:clrMapOvr>
  <p:transition advTm="300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8A56A-05CB-458D-8795-264025F438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3203343"/>
      </p:ext>
    </p:extLst>
  </p:cSld>
  <p:clrMapOvr>
    <a:masterClrMapping/>
  </p:clrMapOvr>
  <p:transition advTm="300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23F5-CD08-48D2-8A87-BC26DAA57E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351792"/>
      </p:ext>
    </p:extLst>
  </p:cSld>
  <p:clrMapOvr>
    <a:masterClrMapping/>
  </p:clrMapOvr>
  <p:transition advTm="3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549F5-5AFC-4779-863E-758FD9918D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586149"/>
      </p:ext>
    </p:extLst>
  </p:cSld>
  <p:clrMapOvr>
    <a:masterClrMapping/>
  </p:clrMapOvr>
  <p:transition advTm="300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1B002-ECE6-4CBF-AA44-F5E5E8E3F0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0157493"/>
      </p:ext>
    </p:extLst>
  </p:cSld>
  <p:clrMapOvr>
    <a:masterClrMapping/>
  </p:clrMapOvr>
  <p:transition advTm="300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06650-F241-46AD-B682-6F1853F0DD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288268"/>
      </p:ext>
    </p:extLst>
  </p:cSld>
  <p:clrMapOvr>
    <a:masterClrMapping/>
  </p:clrMapOvr>
  <p:transition advTm="300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BF4B3-C17E-43D0-B2DA-A4C2400831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3024394"/>
      </p:ext>
    </p:extLst>
  </p:cSld>
  <p:clrMapOvr>
    <a:masterClrMapping/>
  </p:clrMapOvr>
  <p:transition advTm="300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73075"/>
            <a:ext cx="2038350" cy="53943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73075"/>
            <a:ext cx="5962650" cy="53943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8183D-1C3B-4D6E-BAF1-3D2DB53E8A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7205322"/>
      </p:ext>
    </p:extLst>
  </p:cSld>
  <p:clrMapOvr>
    <a:masterClrMapping/>
  </p:clrMapOvr>
  <p:transition advTm="300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F808F-C967-4AED-AA1B-FE66BEB331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5706315"/>
      </p:ext>
    </p:extLst>
  </p:cSld>
  <p:clrMapOvr>
    <a:masterClrMapping/>
  </p:clrMapOvr>
  <p:transition advTm="300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5EC0A-35BA-412B-90FE-AB05E4CE8D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8922976"/>
      </p:ext>
    </p:extLst>
  </p:cSld>
  <p:clrMapOvr>
    <a:masterClrMapping/>
  </p:clrMapOvr>
  <p:transition advTm="300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AAB2A-26C0-4CE5-BA72-1531767F83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145852"/>
      </p:ext>
    </p:extLst>
  </p:cSld>
  <p:clrMapOvr>
    <a:masterClrMapping/>
  </p:clrMapOvr>
  <p:transition advTm="300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1F722-4667-4006-9D09-ED80437DEE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154491"/>
      </p:ext>
    </p:extLst>
  </p:cSld>
  <p:clrMapOvr>
    <a:masterClrMapping/>
  </p:clrMapOvr>
  <p:transition advTm="300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DBB24-C84B-4FDB-8C7D-B29A58A488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3567845"/>
      </p:ext>
    </p:extLst>
  </p:cSld>
  <p:clrMapOvr>
    <a:masterClrMapping/>
  </p:clrMapOvr>
  <p:transition advTm="300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EB088-CC81-4EEC-A7A9-E3682DFD72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7848135"/>
      </p:ext>
    </p:extLst>
  </p:cSld>
  <p:clrMapOvr>
    <a:masterClrMapping/>
  </p:clrMapOvr>
  <p:transition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3CA4A-914B-4D87-81C8-160F84111C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929760"/>
      </p:ext>
    </p:extLst>
  </p:cSld>
  <p:clrMapOvr>
    <a:masterClrMapping/>
  </p:clrMapOvr>
  <p:transition advTm="300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40FE47-ADE4-42DF-A8C6-8791E36664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733132"/>
      </p:ext>
    </p:extLst>
  </p:cSld>
  <p:clrMapOvr>
    <a:masterClrMapping/>
  </p:clrMapOvr>
  <p:transition advTm="300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4F19F-A6B1-4638-99A1-1FEF3EA1C4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9951423"/>
      </p:ext>
    </p:extLst>
  </p:cSld>
  <p:clrMapOvr>
    <a:masterClrMapping/>
  </p:clrMapOvr>
  <p:transition advTm="300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72AC1-06CC-4FC1-87FB-6FBF50865C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87178"/>
      </p:ext>
    </p:extLst>
  </p:cSld>
  <p:clrMapOvr>
    <a:masterClrMapping/>
  </p:clrMapOvr>
  <p:transition advTm="300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4150F-DBB6-49D0-9DCD-82F44AA11E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4093864"/>
      </p:ext>
    </p:extLst>
  </p:cSld>
  <p:clrMapOvr>
    <a:masterClrMapping/>
  </p:clrMapOvr>
  <p:transition advTm="300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4BB47-F638-4974-8E78-836594F3C4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824761"/>
      </p:ext>
    </p:extLst>
  </p:cSld>
  <p:clrMapOvr>
    <a:masterClrMapping/>
  </p:clrMapOvr>
  <p:transition advTm="300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6 w 185"/>
                <a:gd name="T1" fmla="*/ 0 h 120"/>
                <a:gd name="T2" fmla="*/ 186 w 185"/>
                <a:gd name="T3" fmla="*/ 6 h 120"/>
                <a:gd name="T4" fmla="*/ 186 w 185"/>
                <a:gd name="T5" fmla="*/ 18 h 120"/>
                <a:gd name="T6" fmla="*/ 186 w 185"/>
                <a:gd name="T7" fmla="*/ 36 h 120"/>
                <a:gd name="T8" fmla="*/ 180 w 185"/>
                <a:gd name="T9" fmla="*/ 54 h 120"/>
                <a:gd name="T10" fmla="*/ 162 w 185"/>
                <a:gd name="T11" fmla="*/ 72 h 120"/>
                <a:gd name="T12" fmla="*/ 138 w 185"/>
                <a:gd name="T13" fmla="*/ 96 h 120"/>
                <a:gd name="T14" fmla="*/ 102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6 w 185"/>
                <a:gd name="T29" fmla="*/ 0 h 120"/>
                <a:gd name="T30" fmla="*/ 186 w 185"/>
                <a:gd name="T31" fmla="*/ 0 h 12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8 w 526"/>
                <a:gd name="T17" fmla="*/ 179 h 275"/>
                <a:gd name="T18" fmla="*/ 210 w 526"/>
                <a:gd name="T19" fmla="*/ 143 h 275"/>
                <a:gd name="T20" fmla="*/ 252 w 526"/>
                <a:gd name="T21" fmla="*/ 120 h 275"/>
                <a:gd name="T22" fmla="*/ 300 w 526"/>
                <a:gd name="T23" fmla="*/ 96 h 275"/>
                <a:gd name="T24" fmla="*/ 395 w 526"/>
                <a:gd name="T25" fmla="*/ 48 h 275"/>
                <a:gd name="T26" fmla="*/ 444 w 526"/>
                <a:gd name="T27" fmla="*/ 30 h 275"/>
                <a:gd name="T28" fmla="*/ 480 w 526"/>
                <a:gd name="T29" fmla="*/ 12 h 275"/>
                <a:gd name="T30" fmla="*/ 504 w 526"/>
                <a:gd name="T31" fmla="*/ 6 h 275"/>
                <a:gd name="T32" fmla="*/ 522 w 526"/>
                <a:gd name="T33" fmla="*/ 0 h 275"/>
                <a:gd name="T34" fmla="*/ 528 w 526"/>
                <a:gd name="T35" fmla="*/ 0 h 275"/>
                <a:gd name="T36" fmla="*/ 522 w 526"/>
                <a:gd name="T37" fmla="*/ 6 h 275"/>
                <a:gd name="T38" fmla="*/ 510 w 526"/>
                <a:gd name="T39" fmla="*/ 12 h 275"/>
                <a:gd name="T40" fmla="*/ 486 w 526"/>
                <a:gd name="T41" fmla="*/ 24 h 275"/>
                <a:gd name="T42" fmla="*/ 462 w 526"/>
                <a:gd name="T43" fmla="*/ 42 h 275"/>
                <a:gd name="T44" fmla="*/ 438 w 526"/>
                <a:gd name="T45" fmla="*/ 54 h 275"/>
                <a:gd name="T46" fmla="*/ 395 w 526"/>
                <a:gd name="T47" fmla="*/ 78 h 275"/>
                <a:gd name="T48" fmla="*/ 341 w 526"/>
                <a:gd name="T49" fmla="*/ 108 h 275"/>
                <a:gd name="T50" fmla="*/ 276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1 w 718"/>
                <a:gd name="T17" fmla="*/ 228 h 306"/>
                <a:gd name="T18" fmla="*/ 127 w 718"/>
                <a:gd name="T19" fmla="*/ 228 h 306"/>
                <a:gd name="T20" fmla="*/ 145 w 718"/>
                <a:gd name="T21" fmla="*/ 222 h 306"/>
                <a:gd name="T22" fmla="*/ 169 w 718"/>
                <a:gd name="T23" fmla="*/ 216 h 306"/>
                <a:gd name="T24" fmla="*/ 199 w 718"/>
                <a:gd name="T25" fmla="*/ 204 h 306"/>
                <a:gd name="T26" fmla="*/ 276 w 718"/>
                <a:gd name="T27" fmla="*/ 180 h 306"/>
                <a:gd name="T28" fmla="*/ 373 w 718"/>
                <a:gd name="T29" fmla="*/ 156 h 306"/>
                <a:gd name="T30" fmla="*/ 463 w 718"/>
                <a:gd name="T31" fmla="*/ 126 h 306"/>
                <a:gd name="T32" fmla="*/ 546 w 718"/>
                <a:gd name="T33" fmla="*/ 102 h 306"/>
                <a:gd name="T34" fmla="*/ 576 w 718"/>
                <a:gd name="T35" fmla="*/ 90 h 306"/>
                <a:gd name="T36" fmla="*/ 607 w 718"/>
                <a:gd name="T37" fmla="*/ 84 h 306"/>
                <a:gd name="T38" fmla="*/ 625 w 718"/>
                <a:gd name="T39" fmla="*/ 78 h 306"/>
                <a:gd name="T40" fmla="*/ 631 w 718"/>
                <a:gd name="T41" fmla="*/ 72 h 306"/>
                <a:gd name="T42" fmla="*/ 637 w 718"/>
                <a:gd name="T43" fmla="*/ 66 h 306"/>
                <a:gd name="T44" fmla="*/ 655 w 718"/>
                <a:gd name="T45" fmla="*/ 60 h 306"/>
                <a:gd name="T46" fmla="*/ 697 w 718"/>
                <a:gd name="T47" fmla="*/ 30 h 306"/>
                <a:gd name="T48" fmla="*/ 715 w 718"/>
                <a:gd name="T49" fmla="*/ 18 h 306"/>
                <a:gd name="T50" fmla="*/ 721 w 718"/>
                <a:gd name="T51" fmla="*/ 6 h 306"/>
                <a:gd name="T52" fmla="*/ 715 w 718"/>
                <a:gd name="T53" fmla="*/ 0 h 306"/>
                <a:gd name="T54" fmla="*/ 691 w 718"/>
                <a:gd name="T55" fmla="*/ 0 h 306"/>
                <a:gd name="T56" fmla="*/ 631 w 718"/>
                <a:gd name="T57" fmla="*/ 0 h 306"/>
                <a:gd name="T58" fmla="*/ 582 w 718"/>
                <a:gd name="T59" fmla="*/ 0 h 306"/>
                <a:gd name="T60" fmla="*/ 546 w 718"/>
                <a:gd name="T61" fmla="*/ 0 h 306"/>
                <a:gd name="T62" fmla="*/ 516 w 718"/>
                <a:gd name="T63" fmla="*/ 18 h 306"/>
                <a:gd name="T64" fmla="*/ 487 w 718"/>
                <a:gd name="T65" fmla="*/ 42 h 306"/>
                <a:gd name="T66" fmla="*/ 469 w 718"/>
                <a:gd name="T67" fmla="*/ 54 h 306"/>
                <a:gd name="T68" fmla="*/ 451 w 718"/>
                <a:gd name="T69" fmla="*/ 60 h 306"/>
                <a:gd name="T70" fmla="*/ 427 w 718"/>
                <a:gd name="T71" fmla="*/ 60 h 306"/>
                <a:gd name="T72" fmla="*/ 391 w 718"/>
                <a:gd name="T73" fmla="*/ 66 h 306"/>
                <a:gd name="T74" fmla="*/ 348 w 718"/>
                <a:gd name="T75" fmla="*/ 84 h 306"/>
                <a:gd name="T76" fmla="*/ 312 w 718"/>
                <a:gd name="T77" fmla="*/ 108 h 306"/>
                <a:gd name="T78" fmla="*/ 288 w 718"/>
                <a:gd name="T79" fmla="*/ 126 h 306"/>
                <a:gd name="T80" fmla="*/ 276 w 718"/>
                <a:gd name="T81" fmla="*/ 132 h 306"/>
                <a:gd name="T82" fmla="*/ 258 w 718"/>
                <a:gd name="T83" fmla="*/ 138 h 306"/>
                <a:gd name="T84" fmla="*/ 222 w 718"/>
                <a:gd name="T85" fmla="*/ 138 h 306"/>
                <a:gd name="T86" fmla="*/ 187 w 718"/>
                <a:gd name="T87" fmla="*/ 138 h 306"/>
                <a:gd name="T88" fmla="*/ 181 w 718"/>
                <a:gd name="T89" fmla="*/ 138 h 306"/>
                <a:gd name="T90" fmla="*/ 175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8 w 2392"/>
                <a:gd name="T1" fmla="*/ 54 h 881"/>
                <a:gd name="T2" fmla="*/ 2196 w 2392"/>
                <a:gd name="T3" fmla="*/ 54 h 881"/>
                <a:gd name="T4" fmla="*/ 2154 w 2392"/>
                <a:gd name="T5" fmla="*/ 66 h 881"/>
                <a:gd name="T6" fmla="*/ 2028 w 2392"/>
                <a:gd name="T7" fmla="*/ 101 h 881"/>
                <a:gd name="T8" fmla="*/ 1963 w 2392"/>
                <a:gd name="T9" fmla="*/ 119 h 881"/>
                <a:gd name="T10" fmla="*/ 1866 w 2392"/>
                <a:gd name="T11" fmla="*/ 167 h 881"/>
                <a:gd name="T12" fmla="*/ 1842 w 2392"/>
                <a:gd name="T13" fmla="*/ 245 h 881"/>
                <a:gd name="T14" fmla="*/ 1848 w 2392"/>
                <a:gd name="T15" fmla="*/ 305 h 881"/>
                <a:gd name="T16" fmla="*/ 1764 w 2392"/>
                <a:gd name="T17" fmla="*/ 317 h 881"/>
                <a:gd name="T18" fmla="*/ 1602 w 2392"/>
                <a:gd name="T19" fmla="*/ 263 h 881"/>
                <a:gd name="T20" fmla="*/ 1512 w 2392"/>
                <a:gd name="T21" fmla="*/ 257 h 881"/>
                <a:gd name="T22" fmla="*/ 1404 w 2392"/>
                <a:gd name="T23" fmla="*/ 311 h 881"/>
                <a:gd name="T24" fmla="*/ 1338 w 2392"/>
                <a:gd name="T25" fmla="*/ 353 h 881"/>
                <a:gd name="T26" fmla="*/ 1314 w 2392"/>
                <a:gd name="T27" fmla="*/ 359 h 881"/>
                <a:gd name="T28" fmla="*/ 1218 w 2392"/>
                <a:gd name="T29" fmla="*/ 371 h 881"/>
                <a:gd name="T30" fmla="*/ 1164 w 2392"/>
                <a:gd name="T31" fmla="*/ 365 h 881"/>
                <a:gd name="T32" fmla="*/ 1057 w 2392"/>
                <a:gd name="T33" fmla="*/ 371 h 881"/>
                <a:gd name="T34" fmla="*/ 960 w 2392"/>
                <a:gd name="T35" fmla="*/ 383 h 881"/>
                <a:gd name="T36" fmla="*/ 924 w 2392"/>
                <a:gd name="T37" fmla="*/ 401 h 881"/>
                <a:gd name="T38" fmla="*/ 822 w 2392"/>
                <a:gd name="T39" fmla="*/ 419 h 881"/>
                <a:gd name="T40" fmla="*/ 781 w 2392"/>
                <a:gd name="T41" fmla="*/ 419 h 881"/>
                <a:gd name="T42" fmla="*/ 666 w 2392"/>
                <a:gd name="T43" fmla="*/ 437 h 881"/>
                <a:gd name="T44" fmla="*/ 600 w 2392"/>
                <a:gd name="T45" fmla="*/ 473 h 881"/>
                <a:gd name="T46" fmla="*/ 505 w 2392"/>
                <a:gd name="T47" fmla="*/ 467 h 881"/>
                <a:gd name="T48" fmla="*/ 432 w 2392"/>
                <a:gd name="T49" fmla="*/ 491 h 881"/>
                <a:gd name="T50" fmla="*/ 414 w 2392"/>
                <a:gd name="T51" fmla="*/ 539 h 881"/>
                <a:gd name="T52" fmla="*/ 348 w 2392"/>
                <a:gd name="T53" fmla="*/ 569 h 881"/>
                <a:gd name="T54" fmla="*/ 223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4 w 2392"/>
                <a:gd name="T65" fmla="*/ 653 h 881"/>
                <a:gd name="T66" fmla="*/ 475 w 2392"/>
                <a:gd name="T67" fmla="*/ 569 h 881"/>
                <a:gd name="T68" fmla="*/ 570 w 2392"/>
                <a:gd name="T69" fmla="*/ 521 h 881"/>
                <a:gd name="T70" fmla="*/ 648 w 2392"/>
                <a:gd name="T71" fmla="*/ 515 h 881"/>
                <a:gd name="T72" fmla="*/ 876 w 2392"/>
                <a:gd name="T73" fmla="*/ 461 h 881"/>
                <a:gd name="T74" fmla="*/ 1152 w 2392"/>
                <a:gd name="T75" fmla="*/ 425 h 881"/>
                <a:gd name="T76" fmla="*/ 1296 w 2392"/>
                <a:gd name="T77" fmla="*/ 461 h 881"/>
                <a:gd name="T78" fmla="*/ 1422 w 2392"/>
                <a:gd name="T79" fmla="*/ 533 h 881"/>
                <a:gd name="T80" fmla="*/ 1440 w 2392"/>
                <a:gd name="T81" fmla="*/ 617 h 881"/>
                <a:gd name="T82" fmla="*/ 1381 w 2392"/>
                <a:gd name="T83" fmla="*/ 653 h 881"/>
                <a:gd name="T84" fmla="*/ 1230 w 2392"/>
                <a:gd name="T85" fmla="*/ 701 h 881"/>
                <a:gd name="T86" fmla="*/ 1116 w 2392"/>
                <a:gd name="T87" fmla="*/ 755 h 881"/>
                <a:gd name="T88" fmla="*/ 1069 w 2392"/>
                <a:gd name="T89" fmla="*/ 809 h 881"/>
                <a:gd name="T90" fmla="*/ 1081 w 2392"/>
                <a:gd name="T91" fmla="*/ 869 h 881"/>
                <a:gd name="T92" fmla="*/ 1110 w 2392"/>
                <a:gd name="T93" fmla="*/ 881 h 881"/>
                <a:gd name="T94" fmla="*/ 1212 w 2392"/>
                <a:gd name="T95" fmla="*/ 869 h 881"/>
                <a:gd name="T96" fmla="*/ 1393 w 2392"/>
                <a:gd name="T97" fmla="*/ 857 h 881"/>
                <a:gd name="T98" fmla="*/ 1446 w 2392"/>
                <a:gd name="T99" fmla="*/ 851 h 881"/>
                <a:gd name="T100" fmla="*/ 1488 w 2392"/>
                <a:gd name="T101" fmla="*/ 833 h 881"/>
                <a:gd name="T102" fmla="*/ 1681 w 2392"/>
                <a:gd name="T103" fmla="*/ 743 h 881"/>
                <a:gd name="T104" fmla="*/ 1812 w 2392"/>
                <a:gd name="T105" fmla="*/ 689 h 881"/>
                <a:gd name="T106" fmla="*/ 1890 w 2392"/>
                <a:gd name="T107" fmla="*/ 581 h 881"/>
                <a:gd name="T108" fmla="*/ 2046 w 2392"/>
                <a:gd name="T109" fmla="*/ 389 h 881"/>
                <a:gd name="T110" fmla="*/ 2214 w 2392"/>
                <a:gd name="T111" fmla="*/ 269 h 881"/>
                <a:gd name="T112" fmla="*/ 2257 w 2392"/>
                <a:gd name="T113" fmla="*/ 239 h 881"/>
                <a:gd name="T114" fmla="*/ 2400 w 2392"/>
                <a:gd name="T115" fmla="*/ 0 h 881"/>
                <a:gd name="T116" fmla="*/ 2310 w 2392"/>
                <a:gd name="T117" fmla="*/ 36 h 88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0 h 1"/>
                <a:gd name="T2" fmla="*/ 5 w 5"/>
                <a:gd name="T3" fmla="*/ 0 h 1"/>
                <a:gd name="T4" fmla="*/ 0 w 5"/>
                <a:gd name="T5" fmla="*/ 0 h 1"/>
                <a:gd name="T6" fmla="*/ 0 w 5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7602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7603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29B9360-1716-44D5-9649-3E20640C07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901925"/>
      </p:ext>
    </p:extLst>
  </p:cSld>
  <p:clrMapOvr>
    <a:masterClrMapping/>
  </p:clrMapOvr>
  <p:transition advTm="300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B11D9-BD1A-45D1-B6EB-FC0FE5F21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247029"/>
      </p:ext>
    </p:extLst>
  </p:cSld>
  <p:clrMapOvr>
    <a:masterClrMapping/>
  </p:clrMapOvr>
  <p:transition advTm="300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EB6BB-FCE5-45BC-A0F7-40F6F07FBD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2896857"/>
      </p:ext>
    </p:extLst>
  </p:cSld>
  <p:clrMapOvr>
    <a:masterClrMapping/>
  </p:clrMapOvr>
  <p:transition advTm="300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DDC8B-5205-4BA2-B545-31E4D8367AA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1546764"/>
      </p:ext>
    </p:extLst>
  </p:cSld>
  <p:clrMapOvr>
    <a:masterClrMapping/>
  </p:clrMapOvr>
  <p:transition advTm="300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FEED9-AB94-4607-8257-170DF58F5C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9660407"/>
      </p:ext>
    </p:extLst>
  </p:cSld>
  <p:clrMapOvr>
    <a:masterClrMapping/>
  </p:clrMapOvr>
  <p:transition advTm="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2CA13-C71C-405E-AA6D-F23E51BDF2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120322"/>
      </p:ext>
    </p:extLst>
  </p:cSld>
  <p:clrMapOvr>
    <a:masterClrMapping/>
  </p:clrMapOvr>
  <p:transition advTm="300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CCEA0-4266-412F-AA7D-1757755416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948375"/>
      </p:ext>
    </p:extLst>
  </p:cSld>
  <p:clrMapOvr>
    <a:masterClrMapping/>
  </p:clrMapOvr>
  <p:transition advTm="300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1366C-0869-4474-A746-9F894DB057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9273170"/>
      </p:ext>
    </p:extLst>
  </p:cSld>
  <p:clrMapOvr>
    <a:masterClrMapping/>
  </p:clrMapOvr>
  <p:transition advTm="300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C57CF-72ED-409A-A31D-A4030C7D8F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9086720"/>
      </p:ext>
    </p:extLst>
  </p:cSld>
  <p:clrMapOvr>
    <a:masterClrMapping/>
  </p:clrMapOvr>
  <p:transition advTm="300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F5A2E-7F6D-417F-A852-246FFB0A48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1610404"/>
      </p:ext>
    </p:extLst>
  </p:cSld>
  <p:clrMapOvr>
    <a:masterClrMapping/>
  </p:clrMapOvr>
  <p:transition advTm="300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74F28-C7A8-4130-9035-0E1EC1AAD7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6603421"/>
      </p:ext>
    </p:extLst>
  </p:cSld>
  <p:clrMapOvr>
    <a:masterClrMapping/>
  </p:clrMapOvr>
  <p:transition advTm="300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4FFF2-47B9-4CB7-BFE2-800720C853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916175"/>
      </p:ext>
    </p:extLst>
  </p:cSld>
  <p:clrMapOvr>
    <a:masterClrMapping/>
  </p:clrMapOvr>
  <p:transition advTm="300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F036459-DFEC-43F7-BB05-A2E23E17CA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312308"/>
      </p:ext>
    </p:extLst>
  </p:cSld>
  <p:clrMapOvr>
    <a:masterClrMapping/>
  </p:clrMapOvr>
  <p:transition advTm="300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57227-5519-45A9-AEEE-F948FCDEAA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798572"/>
      </p:ext>
    </p:extLst>
  </p:cSld>
  <p:clrMapOvr>
    <a:masterClrMapping/>
  </p:clrMapOvr>
  <p:transition advTm="300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93D77-FA72-428E-815F-3A810D610B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561316"/>
      </p:ext>
    </p:extLst>
  </p:cSld>
  <p:clrMapOvr>
    <a:masterClrMapping/>
  </p:clrMapOvr>
  <p:transition advTm="300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A1949-6F0A-4C00-8BF1-C5EA36A258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5294772"/>
      </p:ext>
    </p:extLst>
  </p:cSld>
  <p:clrMapOvr>
    <a:masterClrMapping/>
  </p:clrMapOvr>
  <p:transition advTm="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9FBA2-838C-4F07-A8FF-B60C2297DD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367329"/>
      </p:ext>
    </p:extLst>
  </p:cSld>
  <p:clrMapOvr>
    <a:masterClrMapping/>
  </p:clrMapOvr>
  <p:transition advTm="300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7F8DD-D80D-4EF6-9275-DE4EE5D322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511476"/>
      </p:ext>
    </p:extLst>
  </p:cSld>
  <p:clrMapOvr>
    <a:masterClrMapping/>
  </p:clrMapOvr>
  <p:transition advTm="300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0464E-120E-4C65-9621-68F7F28FC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4957204"/>
      </p:ext>
    </p:extLst>
  </p:cSld>
  <p:clrMapOvr>
    <a:masterClrMapping/>
  </p:clrMapOvr>
  <p:transition advTm="300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3D365-D4EF-4EA9-81F8-A2E46DFDD9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706581"/>
      </p:ext>
    </p:extLst>
  </p:cSld>
  <p:clrMapOvr>
    <a:masterClrMapping/>
  </p:clrMapOvr>
  <p:transition advTm="300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CAC3E2-F8F5-4045-AE4A-661B8A0CE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11590"/>
      </p:ext>
    </p:extLst>
  </p:cSld>
  <p:clrMapOvr>
    <a:masterClrMapping/>
  </p:clrMapOvr>
  <p:transition advTm="300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E46F8-C5FB-4D60-8EC3-453AE55FC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887261"/>
      </p:ext>
    </p:extLst>
  </p:cSld>
  <p:clrMapOvr>
    <a:masterClrMapping/>
  </p:clrMapOvr>
  <p:transition advTm="300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E854F-F1D2-4415-880A-5434C509F8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2427043"/>
      </p:ext>
    </p:extLst>
  </p:cSld>
  <p:clrMapOvr>
    <a:masterClrMapping/>
  </p:clrMapOvr>
  <p:transition advTm="300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732D6-F3EF-4B3F-A009-FB337F04EE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4369242"/>
      </p:ext>
    </p:extLst>
  </p:cSld>
  <p:clrMapOvr>
    <a:masterClrMapping/>
  </p:clrMapOvr>
  <p:transition advTm="300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Tahoma" pitchFamily="34" charset="0"/>
                      </a:defRPr>
                    </a:lvl9pPr>
                  </a:lstStyle>
                  <a:p>
                    <a:endParaRPr lang="en-US" altLang="en-US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347 h 504"/>
                        <a:gd name="T2" fmla="*/ 573 w 2736"/>
                        <a:gd name="T3" fmla="*/ 116 h 504"/>
                        <a:gd name="T4" fmla="*/ 1178 w 2736"/>
                        <a:gd name="T5" fmla="*/ 17 h 504"/>
                        <a:gd name="T6" fmla="*/ 1814 w 2736"/>
                        <a:gd name="T7" fmla="*/ 17 h 504"/>
                        <a:gd name="T8" fmla="*/ 1803 w 2736"/>
                        <a:gd name="T9" fmla="*/ 71 h 504"/>
                        <a:gd name="T10" fmla="*/ 1170 w 2736"/>
                        <a:gd name="T11" fmla="*/ 71 h 504"/>
                        <a:gd name="T12" fmla="*/ 434 w 2736"/>
                        <a:gd name="T13" fmla="*/ 201 h 504"/>
                        <a:gd name="T14" fmla="*/ 0 w 2736"/>
                        <a:gd name="T15" fmla="*/ 3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>
                        <a:gd name="T0" fmla="*/ 3 w 1769"/>
                        <a:gd name="T1" fmla="*/ 6 h 791"/>
                        <a:gd name="T2" fmla="*/ 267 w 1769"/>
                        <a:gd name="T3" fmla="*/ 39 h 791"/>
                        <a:gd name="T4" fmla="*/ 637 w 1769"/>
                        <a:gd name="T5" fmla="*/ 138 h 791"/>
                        <a:gd name="T6" fmla="*/ 887 w 1769"/>
                        <a:gd name="T7" fmla="*/ 298 h 791"/>
                        <a:gd name="T8" fmla="*/ 967 w 1769"/>
                        <a:gd name="T9" fmla="*/ 420 h 791"/>
                        <a:gd name="T10" fmla="*/ 930 w 1769"/>
                        <a:gd name="T11" fmla="*/ 542 h 791"/>
                        <a:gd name="T12" fmla="*/ 875 w 1769"/>
                        <a:gd name="T13" fmla="*/ 435 h 791"/>
                        <a:gd name="T14" fmla="*/ 765 w 1769"/>
                        <a:gd name="T15" fmla="*/ 313 h 791"/>
                        <a:gd name="T16" fmla="*/ 611 w 1769"/>
                        <a:gd name="T17" fmla="*/ 204 h 791"/>
                        <a:gd name="T18" fmla="*/ 320 w 1769"/>
                        <a:gd name="T19" fmla="*/ 105 h 791"/>
                        <a:gd name="T20" fmla="*/ 0 w 1769"/>
                        <a:gd name="T21" fmla="*/ 52 h 791"/>
                        <a:gd name="T22" fmla="*/ 3 w 1769"/>
                        <a:gd name="T23" fmla="*/ 6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304 h 504"/>
                        <a:gd name="T2" fmla="*/ 548 w 2736"/>
                        <a:gd name="T3" fmla="*/ 101 h 504"/>
                        <a:gd name="T4" fmla="*/ 1127 w 2736"/>
                        <a:gd name="T5" fmla="*/ 14 h 504"/>
                        <a:gd name="T6" fmla="*/ 1736 w 2736"/>
                        <a:gd name="T7" fmla="*/ 14 h 504"/>
                        <a:gd name="T8" fmla="*/ 1726 w 2736"/>
                        <a:gd name="T9" fmla="*/ 62 h 504"/>
                        <a:gd name="T10" fmla="*/ 1119 w 2736"/>
                        <a:gd name="T11" fmla="*/ 62 h 504"/>
                        <a:gd name="T12" fmla="*/ 415 w 2736"/>
                        <a:gd name="T13" fmla="*/ 176 h 504"/>
                        <a:gd name="T14" fmla="*/ 0 w 2736"/>
                        <a:gd name="T15" fmla="*/ 3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6 w 1769"/>
                        <a:gd name="T3" fmla="*/ 34 h 791"/>
                        <a:gd name="T4" fmla="*/ 610 w 1769"/>
                        <a:gd name="T5" fmla="*/ 120 h 791"/>
                        <a:gd name="T6" fmla="*/ 849 w 1769"/>
                        <a:gd name="T7" fmla="*/ 260 h 791"/>
                        <a:gd name="T8" fmla="*/ 925 w 1769"/>
                        <a:gd name="T9" fmla="*/ 366 h 791"/>
                        <a:gd name="T10" fmla="*/ 890 w 1769"/>
                        <a:gd name="T11" fmla="*/ 474 h 791"/>
                        <a:gd name="T12" fmla="*/ 837 w 1769"/>
                        <a:gd name="T13" fmla="*/ 380 h 791"/>
                        <a:gd name="T14" fmla="*/ 732 w 1769"/>
                        <a:gd name="T15" fmla="*/ 273 h 791"/>
                        <a:gd name="T16" fmla="*/ 584 w 1769"/>
                        <a:gd name="T17" fmla="*/ 178 h 791"/>
                        <a:gd name="T18" fmla="*/ 306 w 1769"/>
                        <a:gd name="T19" fmla="*/ 91 h 791"/>
                        <a:gd name="T20" fmla="*/ 0 w 1769"/>
                        <a:gd name="T21" fmla="*/ 46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335 h 504"/>
                        <a:gd name="T2" fmla="*/ 530 w 2736"/>
                        <a:gd name="T3" fmla="*/ 112 h 504"/>
                        <a:gd name="T4" fmla="*/ 1089 w 2736"/>
                        <a:gd name="T5" fmla="*/ 16 h 504"/>
                        <a:gd name="T6" fmla="*/ 1677 w 2736"/>
                        <a:gd name="T7" fmla="*/ 16 h 504"/>
                        <a:gd name="T8" fmla="*/ 1667 w 2736"/>
                        <a:gd name="T9" fmla="*/ 68 h 504"/>
                        <a:gd name="T10" fmla="*/ 1081 w 2736"/>
                        <a:gd name="T11" fmla="*/ 68 h 504"/>
                        <a:gd name="T12" fmla="*/ 401 w 2736"/>
                        <a:gd name="T13" fmla="*/ 194 h 504"/>
                        <a:gd name="T14" fmla="*/ 0 w 2736"/>
                        <a:gd name="T15" fmla="*/ 33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47 w 1769"/>
                        <a:gd name="T3" fmla="*/ 37 h 791"/>
                        <a:gd name="T4" fmla="*/ 589 w 1769"/>
                        <a:gd name="T5" fmla="*/ 133 h 791"/>
                        <a:gd name="T6" fmla="*/ 821 w 1769"/>
                        <a:gd name="T7" fmla="*/ 287 h 791"/>
                        <a:gd name="T8" fmla="*/ 894 w 1769"/>
                        <a:gd name="T9" fmla="*/ 405 h 791"/>
                        <a:gd name="T10" fmla="*/ 860 w 1769"/>
                        <a:gd name="T11" fmla="*/ 523 h 791"/>
                        <a:gd name="T12" fmla="*/ 809 w 1769"/>
                        <a:gd name="T13" fmla="*/ 420 h 791"/>
                        <a:gd name="T14" fmla="*/ 707 w 1769"/>
                        <a:gd name="T15" fmla="*/ 302 h 791"/>
                        <a:gd name="T16" fmla="*/ 565 w 1769"/>
                        <a:gd name="T17" fmla="*/ 197 h 791"/>
                        <a:gd name="T18" fmla="*/ 296 w 1769"/>
                        <a:gd name="T19" fmla="*/ 101 h 791"/>
                        <a:gd name="T20" fmla="*/ 0 w 1769"/>
                        <a:gd name="T21" fmla="*/ 51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488 w 2736"/>
                        <a:gd name="T3" fmla="*/ 104 h 504"/>
                        <a:gd name="T4" fmla="*/ 1003 w 2736"/>
                        <a:gd name="T5" fmla="*/ 15 h 504"/>
                        <a:gd name="T6" fmla="*/ 1545 w 2736"/>
                        <a:gd name="T7" fmla="*/ 15 h 504"/>
                        <a:gd name="T8" fmla="*/ 1536 w 2736"/>
                        <a:gd name="T9" fmla="*/ 64 h 504"/>
                        <a:gd name="T10" fmla="*/ 996 w 2736"/>
                        <a:gd name="T11" fmla="*/ 64 h 504"/>
                        <a:gd name="T12" fmla="*/ 369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28 w 1769"/>
                        <a:gd name="T3" fmla="*/ 35 h 791"/>
                        <a:gd name="T4" fmla="*/ 543 w 1769"/>
                        <a:gd name="T5" fmla="*/ 124 h 791"/>
                        <a:gd name="T6" fmla="*/ 756 w 1769"/>
                        <a:gd name="T7" fmla="*/ 267 h 791"/>
                        <a:gd name="T8" fmla="*/ 824 w 1769"/>
                        <a:gd name="T9" fmla="*/ 376 h 791"/>
                        <a:gd name="T10" fmla="*/ 792 w 1769"/>
                        <a:gd name="T11" fmla="*/ 487 h 791"/>
                        <a:gd name="T12" fmla="*/ 746 w 1769"/>
                        <a:gd name="T13" fmla="*/ 391 h 791"/>
                        <a:gd name="T14" fmla="*/ 652 w 1769"/>
                        <a:gd name="T15" fmla="*/ 281 h 791"/>
                        <a:gd name="T16" fmla="*/ 520 w 1769"/>
                        <a:gd name="T17" fmla="*/ 183 h 791"/>
                        <a:gd name="T18" fmla="*/ 273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219 h 504"/>
                        <a:gd name="T2" fmla="*/ 443 w 2736"/>
                        <a:gd name="T3" fmla="*/ 73 h 504"/>
                        <a:gd name="T4" fmla="*/ 911 w 2736"/>
                        <a:gd name="T5" fmla="*/ 10 h 504"/>
                        <a:gd name="T6" fmla="*/ 1404 w 2736"/>
                        <a:gd name="T7" fmla="*/ 10 h 504"/>
                        <a:gd name="T8" fmla="*/ 1396 w 2736"/>
                        <a:gd name="T9" fmla="*/ 45 h 504"/>
                        <a:gd name="T10" fmla="*/ 905 w 2736"/>
                        <a:gd name="T11" fmla="*/ 45 h 504"/>
                        <a:gd name="T12" fmla="*/ 336 w 2736"/>
                        <a:gd name="T13" fmla="*/ 127 h 504"/>
                        <a:gd name="T14" fmla="*/ 0 w 2736"/>
                        <a:gd name="T15" fmla="*/ 21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07 w 1769"/>
                        <a:gd name="T3" fmla="*/ 24 h 791"/>
                        <a:gd name="T4" fmla="*/ 493 w 1769"/>
                        <a:gd name="T5" fmla="*/ 87 h 791"/>
                        <a:gd name="T6" fmla="*/ 687 w 1769"/>
                        <a:gd name="T7" fmla="*/ 187 h 791"/>
                        <a:gd name="T8" fmla="*/ 748 w 1769"/>
                        <a:gd name="T9" fmla="*/ 264 h 791"/>
                        <a:gd name="T10" fmla="*/ 720 w 1769"/>
                        <a:gd name="T11" fmla="*/ 341 h 791"/>
                        <a:gd name="T12" fmla="*/ 677 w 1769"/>
                        <a:gd name="T13" fmla="*/ 274 h 791"/>
                        <a:gd name="T14" fmla="*/ 592 w 1769"/>
                        <a:gd name="T15" fmla="*/ 197 h 791"/>
                        <a:gd name="T16" fmla="*/ 473 w 1769"/>
                        <a:gd name="T17" fmla="*/ 128 h 791"/>
                        <a:gd name="T18" fmla="*/ 248 w 1769"/>
                        <a:gd name="T19" fmla="*/ 66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>
                        <a:gd name="T0" fmla="*/ 0 w 2736"/>
                        <a:gd name="T1" fmla="*/ 347 h 504"/>
                        <a:gd name="T2" fmla="*/ 573 w 2736"/>
                        <a:gd name="T3" fmla="*/ 116 h 504"/>
                        <a:gd name="T4" fmla="*/ 1178 w 2736"/>
                        <a:gd name="T5" fmla="*/ 17 h 504"/>
                        <a:gd name="T6" fmla="*/ 1814 w 2736"/>
                        <a:gd name="T7" fmla="*/ 17 h 504"/>
                        <a:gd name="T8" fmla="*/ 1803 w 2736"/>
                        <a:gd name="T9" fmla="*/ 71 h 504"/>
                        <a:gd name="T10" fmla="*/ 1170 w 2736"/>
                        <a:gd name="T11" fmla="*/ 71 h 504"/>
                        <a:gd name="T12" fmla="*/ 434 w 2736"/>
                        <a:gd name="T13" fmla="*/ 201 h 504"/>
                        <a:gd name="T14" fmla="*/ 0 w 2736"/>
                        <a:gd name="T15" fmla="*/ 3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>
                        <a:gd name="T0" fmla="*/ 3 w 1769"/>
                        <a:gd name="T1" fmla="*/ 6 h 791"/>
                        <a:gd name="T2" fmla="*/ 267 w 1769"/>
                        <a:gd name="T3" fmla="*/ 39 h 791"/>
                        <a:gd name="T4" fmla="*/ 637 w 1769"/>
                        <a:gd name="T5" fmla="*/ 138 h 791"/>
                        <a:gd name="T6" fmla="*/ 887 w 1769"/>
                        <a:gd name="T7" fmla="*/ 298 h 791"/>
                        <a:gd name="T8" fmla="*/ 967 w 1769"/>
                        <a:gd name="T9" fmla="*/ 420 h 791"/>
                        <a:gd name="T10" fmla="*/ 930 w 1769"/>
                        <a:gd name="T11" fmla="*/ 542 h 791"/>
                        <a:gd name="T12" fmla="*/ 875 w 1769"/>
                        <a:gd name="T13" fmla="*/ 435 h 791"/>
                        <a:gd name="T14" fmla="*/ 765 w 1769"/>
                        <a:gd name="T15" fmla="*/ 313 h 791"/>
                        <a:gd name="T16" fmla="*/ 611 w 1769"/>
                        <a:gd name="T17" fmla="*/ 204 h 791"/>
                        <a:gd name="T18" fmla="*/ 320 w 1769"/>
                        <a:gd name="T19" fmla="*/ 105 h 791"/>
                        <a:gd name="T20" fmla="*/ 0 w 1769"/>
                        <a:gd name="T21" fmla="*/ 52 h 791"/>
                        <a:gd name="T22" fmla="*/ 3 w 1769"/>
                        <a:gd name="T23" fmla="*/ 6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304 h 504"/>
                        <a:gd name="T2" fmla="*/ 548 w 2736"/>
                        <a:gd name="T3" fmla="*/ 101 h 504"/>
                        <a:gd name="T4" fmla="*/ 1127 w 2736"/>
                        <a:gd name="T5" fmla="*/ 14 h 504"/>
                        <a:gd name="T6" fmla="*/ 1736 w 2736"/>
                        <a:gd name="T7" fmla="*/ 14 h 504"/>
                        <a:gd name="T8" fmla="*/ 1726 w 2736"/>
                        <a:gd name="T9" fmla="*/ 62 h 504"/>
                        <a:gd name="T10" fmla="*/ 1119 w 2736"/>
                        <a:gd name="T11" fmla="*/ 62 h 504"/>
                        <a:gd name="T12" fmla="*/ 415 w 2736"/>
                        <a:gd name="T13" fmla="*/ 176 h 504"/>
                        <a:gd name="T14" fmla="*/ 0 w 2736"/>
                        <a:gd name="T15" fmla="*/ 30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6 w 1769"/>
                        <a:gd name="T3" fmla="*/ 34 h 791"/>
                        <a:gd name="T4" fmla="*/ 610 w 1769"/>
                        <a:gd name="T5" fmla="*/ 120 h 791"/>
                        <a:gd name="T6" fmla="*/ 849 w 1769"/>
                        <a:gd name="T7" fmla="*/ 260 h 791"/>
                        <a:gd name="T8" fmla="*/ 925 w 1769"/>
                        <a:gd name="T9" fmla="*/ 366 h 791"/>
                        <a:gd name="T10" fmla="*/ 890 w 1769"/>
                        <a:gd name="T11" fmla="*/ 474 h 791"/>
                        <a:gd name="T12" fmla="*/ 837 w 1769"/>
                        <a:gd name="T13" fmla="*/ 380 h 791"/>
                        <a:gd name="T14" fmla="*/ 732 w 1769"/>
                        <a:gd name="T15" fmla="*/ 273 h 791"/>
                        <a:gd name="T16" fmla="*/ 584 w 1769"/>
                        <a:gd name="T17" fmla="*/ 178 h 791"/>
                        <a:gd name="T18" fmla="*/ 306 w 1769"/>
                        <a:gd name="T19" fmla="*/ 91 h 791"/>
                        <a:gd name="T20" fmla="*/ 0 w 1769"/>
                        <a:gd name="T21" fmla="*/ 46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335 h 504"/>
                        <a:gd name="T2" fmla="*/ 530 w 2736"/>
                        <a:gd name="T3" fmla="*/ 112 h 504"/>
                        <a:gd name="T4" fmla="*/ 1089 w 2736"/>
                        <a:gd name="T5" fmla="*/ 16 h 504"/>
                        <a:gd name="T6" fmla="*/ 1677 w 2736"/>
                        <a:gd name="T7" fmla="*/ 16 h 504"/>
                        <a:gd name="T8" fmla="*/ 1667 w 2736"/>
                        <a:gd name="T9" fmla="*/ 68 h 504"/>
                        <a:gd name="T10" fmla="*/ 1081 w 2736"/>
                        <a:gd name="T11" fmla="*/ 68 h 504"/>
                        <a:gd name="T12" fmla="*/ 401 w 2736"/>
                        <a:gd name="T13" fmla="*/ 194 h 504"/>
                        <a:gd name="T14" fmla="*/ 0 w 2736"/>
                        <a:gd name="T15" fmla="*/ 33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47 w 1769"/>
                        <a:gd name="T3" fmla="*/ 37 h 791"/>
                        <a:gd name="T4" fmla="*/ 589 w 1769"/>
                        <a:gd name="T5" fmla="*/ 133 h 791"/>
                        <a:gd name="T6" fmla="*/ 821 w 1769"/>
                        <a:gd name="T7" fmla="*/ 287 h 791"/>
                        <a:gd name="T8" fmla="*/ 894 w 1769"/>
                        <a:gd name="T9" fmla="*/ 405 h 791"/>
                        <a:gd name="T10" fmla="*/ 860 w 1769"/>
                        <a:gd name="T11" fmla="*/ 523 h 791"/>
                        <a:gd name="T12" fmla="*/ 809 w 1769"/>
                        <a:gd name="T13" fmla="*/ 420 h 791"/>
                        <a:gd name="T14" fmla="*/ 707 w 1769"/>
                        <a:gd name="T15" fmla="*/ 302 h 791"/>
                        <a:gd name="T16" fmla="*/ 565 w 1769"/>
                        <a:gd name="T17" fmla="*/ 197 h 791"/>
                        <a:gd name="T18" fmla="*/ 296 w 1769"/>
                        <a:gd name="T19" fmla="*/ 101 h 791"/>
                        <a:gd name="T20" fmla="*/ 0 w 1769"/>
                        <a:gd name="T21" fmla="*/ 51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488 w 2736"/>
                        <a:gd name="T3" fmla="*/ 104 h 504"/>
                        <a:gd name="T4" fmla="*/ 1003 w 2736"/>
                        <a:gd name="T5" fmla="*/ 15 h 504"/>
                        <a:gd name="T6" fmla="*/ 1545 w 2736"/>
                        <a:gd name="T7" fmla="*/ 15 h 504"/>
                        <a:gd name="T8" fmla="*/ 1536 w 2736"/>
                        <a:gd name="T9" fmla="*/ 64 h 504"/>
                        <a:gd name="T10" fmla="*/ 996 w 2736"/>
                        <a:gd name="T11" fmla="*/ 64 h 504"/>
                        <a:gd name="T12" fmla="*/ 369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28 w 1769"/>
                        <a:gd name="T3" fmla="*/ 35 h 791"/>
                        <a:gd name="T4" fmla="*/ 543 w 1769"/>
                        <a:gd name="T5" fmla="*/ 124 h 791"/>
                        <a:gd name="T6" fmla="*/ 756 w 1769"/>
                        <a:gd name="T7" fmla="*/ 267 h 791"/>
                        <a:gd name="T8" fmla="*/ 824 w 1769"/>
                        <a:gd name="T9" fmla="*/ 376 h 791"/>
                        <a:gd name="T10" fmla="*/ 792 w 1769"/>
                        <a:gd name="T11" fmla="*/ 487 h 791"/>
                        <a:gd name="T12" fmla="*/ 746 w 1769"/>
                        <a:gd name="T13" fmla="*/ 391 h 791"/>
                        <a:gd name="T14" fmla="*/ 652 w 1769"/>
                        <a:gd name="T15" fmla="*/ 281 h 791"/>
                        <a:gd name="T16" fmla="*/ 520 w 1769"/>
                        <a:gd name="T17" fmla="*/ 183 h 791"/>
                        <a:gd name="T18" fmla="*/ 273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219 h 504"/>
                        <a:gd name="T2" fmla="*/ 443 w 2736"/>
                        <a:gd name="T3" fmla="*/ 73 h 504"/>
                        <a:gd name="T4" fmla="*/ 911 w 2736"/>
                        <a:gd name="T5" fmla="*/ 10 h 504"/>
                        <a:gd name="T6" fmla="*/ 1404 w 2736"/>
                        <a:gd name="T7" fmla="*/ 10 h 504"/>
                        <a:gd name="T8" fmla="*/ 1396 w 2736"/>
                        <a:gd name="T9" fmla="*/ 45 h 504"/>
                        <a:gd name="T10" fmla="*/ 905 w 2736"/>
                        <a:gd name="T11" fmla="*/ 45 h 504"/>
                        <a:gd name="T12" fmla="*/ 336 w 2736"/>
                        <a:gd name="T13" fmla="*/ 127 h 504"/>
                        <a:gd name="T14" fmla="*/ 0 w 2736"/>
                        <a:gd name="T15" fmla="*/ 21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07 w 1769"/>
                        <a:gd name="T3" fmla="*/ 24 h 791"/>
                        <a:gd name="T4" fmla="*/ 493 w 1769"/>
                        <a:gd name="T5" fmla="*/ 87 h 791"/>
                        <a:gd name="T6" fmla="*/ 687 w 1769"/>
                        <a:gd name="T7" fmla="*/ 187 h 791"/>
                        <a:gd name="T8" fmla="*/ 748 w 1769"/>
                        <a:gd name="T9" fmla="*/ 264 h 791"/>
                        <a:gd name="T10" fmla="*/ 720 w 1769"/>
                        <a:gd name="T11" fmla="*/ 341 h 791"/>
                        <a:gd name="T12" fmla="*/ 677 w 1769"/>
                        <a:gd name="T13" fmla="*/ 274 h 791"/>
                        <a:gd name="T14" fmla="*/ 592 w 1769"/>
                        <a:gd name="T15" fmla="*/ 197 h 791"/>
                        <a:gd name="T16" fmla="*/ 473 w 1769"/>
                        <a:gd name="T17" fmla="*/ 128 h 791"/>
                        <a:gd name="T18" fmla="*/ 248 w 1769"/>
                        <a:gd name="T19" fmla="*/ 66 h 791"/>
                        <a:gd name="T20" fmla="*/ 0 w 1769"/>
                        <a:gd name="T21" fmla="*/ 33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95 w 2736"/>
                        <a:gd name="T3" fmla="*/ 72 h 504"/>
                        <a:gd name="T4" fmla="*/ 812 w 2736"/>
                        <a:gd name="T5" fmla="*/ 10 h 504"/>
                        <a:gd name="T6" fmla="*/ 1251 w 2736"/>
                        <a:gd name="T7" fmla="*/ 10 h 504"/>
                        <a:gd name="T8" fmla="*/ 1244 w 2736"/>
                        <a:gd name="T9" fmla="*/ 44 h 504"/>
                        <a:gd name="T10" fmla="*/ 807 w 2736"/>
                        <a:gd name="T11" fmla="*/ 44 h 504"/>
                        <a:gd name="T12" fmla="*/ 299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4 w 1769"/>
                        <a:gd name="T3" fmla="*/ 24 h 791"/>
                        <a:gd name="T4" fmla="*/ 440 w 1769"/>
                        <a:gd name="T5" fmla="*/ 85 h 791"/>
                        <a:gd name="T6" fmla="*/ 612 w 1769"/>
                        <a:gd name="T7" fmla="*/ 185 h 791"/>
                        <a:gd name="T8" fmla="*/ 667 w 1769"/>
                        <a:gd name="T9" fmla="*/ 260 h 791"/>
                        <a:gd name="T10" fmla="*/ 642 w 1769"/>
                        <a:gd name="T11" fmla="*/ 336 h 791"/>
                        <a:gd name="T12" fmla="*/ 604 w 1769"/>
                        <a:gd name="T13" fmla="*/ 270 h 791"/>
                        <a:gd name="T14" fmla="*/ 528 w 1769"/>
                        <a:gd name="T15" fmla="*/ 194 h 791"/>
                        <a:gd name="T16" fmla="*/ 421 w 1769"/>
                        <a:gd name="T17" fmla="*/ 126 h 791"/>
                        <a:gd name="T18" fmla="*/ 221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47 w 2736"/>
                        <a:gd name="T3" fmla="*/ 72 h 504"/>
                        <a:gd name="T4" fmla="*/ 714 w 2736"/>
                        <a:gd name="T5" fmla="*/ 10 h 504"/>
                        <a:gd name="T6" fmla="*/ 1100 w 2736"/>
                        <a:gd name="T7" fmla="*/ 10 h 504"/>
                        <a:gd name="T8" fmla="*/ 1094 w 2736"/>
                        <a:gd name="T9" fmla="*/ 44 h 504"/>
                        <a:gd name="T10" fmla="*/ 709 w 2736"/>
                        <a:gd name="T11" fmla="*/ 44 h 504"/>
                        <a:gd name="T12" fmla="*/ 263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62 w 1769"/>
                        <a:gd name="T3" fmla="*/ 24 h 791"/>
                        <a:gd name="T4" fmla="*/ 387 w 1769"/>
                        <a:gd name="T5" fmla="*/ 85 h 791"/>
                        <a:gd name="T6" fmla="*/ 538 w 1769"/>
                        <a:gd name="T7" fmla="*/ 185 h 791"/>
                        <a:gd name="T8" fmla="*/ 587 w 1769"/>
                        <a:gd name="T9" fmla="*/ 260 h 791"/>
                        <a:gd name="T10" fmla="*/ 564 w 1769"/>
                        <a:gd name="T11" fmla="*/ 336 h 791"/>
                        <a:gd name="T12" fmla="*/ 531 w 1769"/>
                        <a:gd name="T13" fmla="*/ 270 h 791"/>
                        <a:gd name="T14" fmla="*/ 464 w 1769"/>
                        <a:gd name="T15" fmla="*/ 194 h 791"/>
                        <a:gd name="T16" fmla="*/ 371 w 1769"/>
                        <a:gd name="T17" fmla="*/ 126 h 791"/>
                        <a:gd name="T18" fmla="*/ 194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35 w 2736"/>
                        <a:gd name="T3" fmla="*/ 72 h 504"/>
                        <a:gd name="T4" fmla="*/ 689 w 2736"/>
                        <a:gd name="T5" fmla="*/ 10 h 504"/>
                        <a:gd name="T6" fmla="*/ 1061 w 2736"/>
                        <a:gd name="T7" fmla="*/ 10 h 504"/>
                        <a:gd name="T8" fmla="*/ 1055 w 2736"/>
                        <a:gd name="T9" fmla="*/ 44 h 504"/>
                        <a:gd name="T10" fmla="*/ 684 w 2736"/>
                        <a:gd name="T11" fmla="*/ 44 h 504"/>
                        <a:gd name="T12" fmla="*/ 254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56 w 1769"/>
                        <a:gd name="T3" fmla="*/ 24 h 791"/>
                        <a:gd name="T4" fmla="*/ 373 w 1769"/>
                        <a:gd name="T5" fmla="*/ 85 h 791"/>
                        <a:gd name="T6" fmla="*/ 519 w 1769"/>
                        <a:gd name="T7" fmla="*/ 185 h 791"/>
                        <a:gd name="T8" fmla="*/ 566 w 1769"/>
                        <a:gd name="T9" fmla="*/ 260 h 791"/>
                        <a:gd name="T10" fmla="*/ 544 w 1769"/>
                        <a:gd name="T11" fmla="*/ 336 h 791"/>
                        <a:gd name="T12" fmla="*/ 512 w 1769"/>
                        <a:gd name="T13" fmla="*/ 270 h 791"/>
                        <a:gd name="T14" fmla="*/ 448 w 1769"/>
                        <a:gd name="T15" fmla="*/ 194 h 791"/>
                        <a:gd name="T16" fmla="*/ 357 w 1769"/>
                        <a:gd name="T17" fmla="*/ 126 h 791"/>
                        <a:gd name="T18" fmla="*/ 18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215 h 504"/>
                        <a:gd name="T2" fmla="*/ 389 w 2736"/>
                        <a:gd name="T3" fmla="*/ 72 h 504"/>
                        <a:gd name="T4" fmla="*/ 800 w 2736"/>
                        <a:gd name="T5" fmla="*/ 10 h 504"/>
                        <a:gd name="T6" fmla="*/ 1233 w 2736"/>
                        <a:gd name="T7" fmla="*/ 10 h 504"/>
                        <a:gd name="T8" fmla="*/ 1226 w 2736"/>
                        <a:gd name="T9" fmla="*/ 44 h 504"/>
                        <a:gd name="T10" fmla="*/ 795 w 2736"/>
                        <a:gd name="T11" fmla="*/ 44 h 504"/>
                        <a:gd name="T12" fmla="*/ 295 w 2736"/>
                        <a:gd name="T13" fmla="*/ 125 h 504"/>
                        <a:gd name="T14" fmla="*/ 0 w 2736"/>
                        <a:gd name="T15" fmla="*/ 21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81 w 1769"/>
                        <a:gd name="T3" fmla="*/ 24 h 791"/>
                        <a:gd name="T4" fmla="*/ 433 w 1769"/>
                        <a:gd name="T5" fmla="*/ 85 h 791"/>
                        <a:gd name="T6" fmla="*/ 603 w 1769"/>
                        <a:gd name="T7" fmla="*/ 185 h 791"/>
                        <a:gd name="T8" fmla="*/ 657 w 1769"/>
                        <a:gd name="T9" fmla="*/ 260 h 791"/>
                        <a:gd name="T10" fmla="*/ 632 w 1769"/>
                        <a:gd name="T11" fmla="*/ 336 h 791"/>
                        <a:gd name="T12" fmla="*/ 595 w 1769"/>
                        <a:gd name="T13" fmla="*/ 270 h 791"/>
                        <a:gd name="T14" fmla="*/ 520 w 1769"/>
                        <a:gd name="T15" fmla="*/ 194 h 791"/>
                        <a:gd name="T16" fmla="*/ 415 w 1769"/>
                        <a:gd name="T17" fmla="*/ 126 h 791"/>
                        <a:gd name="T18" fmla="*/ 217 w 1769"/>
                        <a:gd name="T19" fmla="*/ 65 h 791"/>
                        <a:gd name="T20" fmla="*/ 0 w 1769"/>
                        <a:gd name="T21" fmla="*/ 32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>
                      <a:gd name="T0" fmla="*/ 0 w 2736"/>
                      <a:gd name="T1" fmla="*/ 145 h 504"/>
                      <a:gd name="T2" fmla="*/ 324 w 2736"/>
                      <a:gd name="T3" fmla="*/ 48 h 504"/>
                      <a:gd name="T4" fmla="*/ 667 w 2736"/>
                      <a:gd name="T5" fmla="*/ 7 h 504"/>
                      <a:gd name="T6" fmla="*/ 1027 w 2736"/>
                      <a:gd name="T7" fmla="*/ 7 h 504"/>
                      <a:gd name="T8" fmla="*/ 1021 w 2736"/>
                      <a:gd name="T9" fmla="*/ 30 h 504"/>
                      <a:gd name="T10" fmla="*/ 662 w 2736"/>
                      <a:gd name="T11" fmla="*/ 30 h 504"/>
                      <a:gd name="T12" fmla="*/ 245 w 2736"/>
                      <a:gd name="T13" fmla="*/ 84 h 504"/>
                      <a:gd name="T14" fmla="*/ 0 w 2736"/>
                      <a:gd name="T15" fmla="*/ 14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>
                      <a:gd name="T0" fmla="*/ 2 w 1769"/>
                      <a:gd name="T1" fmla="*/ 2 h 791"/>
                      <a:gd name="T2" fmla="*/ 151 w 1769"/>
                      <a:gd name="T3" fmla="*/ 16 h 791"/>
                      <a:gd name="T4" fmla="*/ 361 w 1769"/>
                      <a:gd name="T5" fmla="*/ 58 h 791"/>
                      <a:gd name="T6" fmla="*/ 503 w 1769"/>
                      <a:gd name="T7" fmla="*/ 125 h 791"/>
                      <a:gd name="T8" fmla="*/ 548 w 1769"/>
                      <a:gd name="T9" fmla="*/ 176 h 791"/>
                      <a:gd name="T10" fmla="*/ 527 w 1769"/>
                      <a:gd name="T11" fmla="*/ 228 h 791"/>
                      <a:gd name="T12" fmla="*/ 496 w 1769"/>
                      <a:gd name="T13" fmla="*/ 183 h 791"/>
                      <a:gd name="T14" fmla="*/ 433 w 1769"/>
                      <a:gd name="T15" fmla="*/ 131 h 791"/>
                      <a:gd name="T16" fmla="*/ 346 w 1769"/>
                      <a:gd name="T17" fmla="*/ 86 h 791"/>
                      <a:gd name="T18" fmla="*/ 181 w 1769"/>
                      <a:gd name="T19" fmla="*/ 44 h 791"/>
                      <a:gd name="T20" fmla="*/ 0 w 1769"/>
                      <a:gd name="T21" fmla="*/ 22 h 791"/>
                      <a:gd name="T22" fmla="*/ 2 w 1769"/>
                      <a:gd name="T23" fmla="*/ 2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184 h 504"/>
                        <a:gd name="T2" fmla="*/ 335 w 2736"/>
                        <a:gd name="T3" fmla="*/ 61 h 504"/>
                        <a:gd name="T4" fmla="*/ 689 w 2736"/>
                        <a:gd name="T5" fmla="*/ 9 h 504"/>
                        <a:gd name="T6" fmla="*/ 1062 w 2736"/>
                        <a:gd name="T7" fmla="*/ 9 h 504"/>
                        <a:gd name="T8" fmla="*/ 1056 w 2736"/>
                        <a:gd name="T9" fmla="*/ 38 h 504"/>
                        <a:gd name="T10" fmla="*/ 685 w 2736"/>
                        <a:gd name="T11" fmla="*/ 38 h 504"/>
                        <a:gd name="T12" fmla="*/ 254 w 2736"/>
                        <a:gd name="T13" fmla="*/ 107 h 504"/>
                        <a:gd name="T14" fmla="*/ 0 w 2736"/>
                        <a:gd name="T15" fmla="*/ 18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156 w 1769"/>
                        <a:gd name="T3" fmla="*/ 20 h 791"/>
                        <a:gd name="T4" fmla="*/ 373 w 1769"/>
                        <a:gd name="T5" fmla="*/ 73 h 791"/>
                        <a:gd name="T6" fmla="*/ 519 w 1769"/>
                        <a:gd name="T7" fmla="*/ 158 h 791"/>
                        <a:gd name="T8" fmla="*/ 566 w 1769"/>
                        <a:gd name="T9" fmla="*/ 223 h 791"/>
                        <a:gd name="T10" fmla="*/ 544 w 1769"/>
                        <a:gd name="T11" fmla="*/ 288 h 791"/>
                        <a:gd name="T12" fmla="*/ 512 w 1769"/>
                        <a:gd name="T13" fmla="*/ 231 h 791"/>
                        <a:gd name="T14" fmla="*/ 448 w 1769"/>
                        <a:gd name="T15" fmla="*/ 166 h 791"/>
                        <a:gd name="T16" fmla="*/ 357 w 1769"/>
                        <a:gd name="T17" fmla="*/ 108 h 791"/>
                        <a:gd name="T18" fmla="*/ 187 w 1769"/>
                        <a:gd name="T19" fmla="*/ 56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270 h 504"/>
                        <a:gd name="T2" fmla="*/ 365 w 2736"/>
                        <a:gd name="T3" fmla="*/ 90 h 504"/>
                        <a:gd name="T4" fmla="*/ 750 w 2736"/>
                        <a:gd name="T5" fmla="*/ 13 h 504"/>
                        <a:gd name="T6" fmla="*/ 1155 w 2736"/>
                        <a:gd name="T7" fmla="*/ 13 h 504"/>
                        <a:gd name="T8" fmla="*/ 1148 w 2736"/>
                        <a:gd name="T9" fmla="*/ 55 h 504"/>
                        <a:gd name="T10" fmla="*/ 745 w 2736"/>
                        <a:gd name="T11" fmla="*/ 55 h 504"/>
                        <a:gd name="T12" fmla="*/ 276 w 2736"/>
                        <a:gd name="T13" fmla="*/ 156 h 504"/>
                        <a:gd name="T14" fmla="*/ 0 w 2736"/>
                        <a:gd name="T15" fmla="*/ 27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170 w 1769"/>
                        <a:gd name="T3" fmla="*/ 30 h 791"/>
                        <a:gd name="T4" fmla="*/ 406 w 1769"/>
                        <a:gd name="T5" fmla="*/ 107 h 791"/>
                        <a:gd name="T6" fmla="*/ 565 w 1769"/>
                        <a:gd name="T7" fmla="*/ 231 h 791"/>
                        <a:gd name="T8" fmla="*/ 615 w 1769"/>
                        <a:gd name="T9" fmla="*/ 326 h 791"/>
                        <a:gd name="T10" fmla="*/ 592 w 1769"/>
                        <a:gd name="T11" fmla="*/ 421 h 791"/>
                        <a:gd name="T12" fmla="*/ 557 w 1769"/>
                        <a:gd name="T13" fmla="*/ 338 h 791"/>
                        <a:gd name="T14" fmla="*/ 487 w 1769"/>
                        <a:gd name="T15" fmla="*/ 243 h 791"/>
                        <a:gd name="T16" fmla="*/ 389 w 1769"/>
                        <a:gd name="T17" fmla="*/ 158 h 791"/>
                        <a:gd name="T18" fmla="*/ 204 w 1769"/>
                        <a:gd name="T19" fmla="*/ 81 h 791"/>
                        <a:gd name="T20" fmla="*/ 0 w 1769"/>
                        <a:gd name="T21" fmla="*/ 41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86 h 504"/>
                        <a:gd name="T2" fmla="*/ 301 w 2736"/>
                        <a:gd name="T3" fmla="*/ 29 h 504"/>
                        <a:gd name="T4" fmla="*/ 619 w 2736"/>
                        <a:gd name="T5" fmla="*/ 4 h 504"/>
                        <a:gd name="T6" fmla="*/ 954 w 2736"/>
                        <a:gd name="T7" fmla="*/ 4 h 504"/>
                        <a:gd name="T8" fmla="*/ 948 w 2736"/>
                        <a:gd name="T9" fmla="*/ 18 h 504"/>
                        <a:gd name="T10" fmla="*/ 615 w 2736"/>
                        <a:gd name="T11" fmla="*/ 18 h 504"/>
                        <a:gd name="T12" fmla="*/ 228 w 2736"/>
                        <a:gd name="T13" fmla="*/ 50 h 504"/>
                        <a:gd name="T14" fmla="*/ 0 w 2736"/>
                        <a:gd name="T15" fmla="*/ 8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40 w 1769"/>
                        <a:gd name="T3" fmla="*/ 10 h 791"/>
                        <a:gd name="T4" fmla="*/ 335 w 1769"/>
                        <a:gd name="T5" fmla="*/ 34 h 791"/>
                        <a:gd name="T6" fmla="*/ 466 w 1769"/>
                        <a:gd name="T7" fmla="*/ 74 h 791"/>
                        <a:gd name="T8" fmla="*/ 508 w 1769"/>
                        <a:gd name="T9" fmla="*/ 104 h 791"/>
                        <a:gd name="T10" fmla="*/ 489 w 1769"/>
                        <a:gd name="T11" fmla="*/ 134 h 791"/>
                        <a:gd name="T12" fmla="*/ 460 w 1769"/>
                        <a:gd name="T13" fmla="*/ 108 h 791"/>
                        <a:gd name="T14" fmla="*/ 402 w 1769"/>
                        <a:gd name="T15" fmla="*/ 77 h 791"/>
                        <a:gd name="T16" fmla="*/ 321 w 1769"/>
                        <a:gd name="T17" fmla="*/ 51 h 791"/>
                        <a:gd name="T18" fmla="*/ 168 w 1769"/>
                        <a:gd name="T19" fmla="*/ 26 h 791"/>
                        <a:gd name="T20" fmla="*/ 0 w 1769"/>
                        <a:gd name="T21" fmla="*/ 13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04 w 2736"/>
                        <a:gd name="T3" fmla="*/ 104 h 504"/>
                        <a:gd name="T4" fmla="*/ 1035 w 2736"/>
                        <a:gd name="T5" fmla="*/ 15 h 504"/>
                        <a:gd name="T6" fmla="*/ 1595 w 2736"/>
                        <a:gd name="T7" fmla="*/ 15 h 504"/>
                        <a:gd name="T8" fmla="*/ 1586 w 2736"/>
                        <a:gd name="T9" fmla="*/ 64 h 504"/>
                        <a:gd name="T10" fmla="*/ 1028 w 2736"/>
                        <a:gd name="T11" fmla="*/ 64 h 504"/>
                        <a:gd name="T12" fmla="*/ 381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>
                        <a:gd name="T0" fmla="*/ 2 w 1769"/>
                        <a:gd name="T1" fmla="*/ 5 h 791"/>
                        <a:gd name="T2" fmla="*/ 235 w 1769"/>
                        <a:gd name="T3" fmla="*/ 35 h 791"/>
                        <a:gd name="T4" fmla="*/ 560 w 1769"/>
                        <a:gd name="T5" fmla="*/ 124 h 791"/>
                        <a:gd name="T6" fmla="*/ 780 w 1769"/>
                        <a:gd name="T7" fmla="*/ 268 h 791"/>
                        <a:gd name="T8" fmla="*/ 850 w 1769"/>
                        <a:gd name="T9" fmla="*/ 377 h 791"/>
                        <a:gd name="T10" fmla="*/ 817 w 1769"/>
                        <a:gd name="T11" fmla="*/ 488 h 791"/>
                        <a:gd name="T12" fmla="*/ 769 w 1769"/>
                        <a:gd name="T13" fmla="*/ 392 h 791"/>
                        <a:gd name="T14" fmla="*/ 672 w 1769"/>
                        <a:gd name="T15" fmla="*/ 281 h 791"/>
                        <a:gd name="T16" fmla="*/ 537 w 1769"/>
                        <a:gd name="T17" fmla="*/ 183 h 791"/>
                        <a:gd name="T18" fmla="*/ 281 w 1769"/>
                        <a:gd name="T19" fmla="*/ 94 h 791"/>
                        <a:gd name="T20" fmla="*/ 0 w 1769"/>
                        <a:gd name="T21" fmla="*/ 47 h 791"/>
                        <a:gd name="T22" fmla="*/ 2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301 h 504"/>
                        <a:gd name="T2" fmla="*/ 540 w 2736"/>
                        <a:gd name="T3" fmla="*/ 100 h 504"/>
                        <a:gd name="T4" fmla="*/ 1111 w 2736"/>
                        <a:gd name="T5" fmla="*/ 14 h 504"/>
                        <a:gd name="T6" fmla="*/ 1711 w 2736"/>
                        <a:gd name="T7" fmla="*/ 14 h 504"/>
                        <a:gd name="T8" fmla="*/ 1701 w 2736"/>
                        <a:gd name="T9" fmla="*/ 62 h 504"/>
                        <a:gd name="T10" fmla="*/ 1103 w 2736"/>
                        <a:gd name="T11" fmla="*/ 62 h 504"/>
                        <a:gd name="T12" fmla="*/ 409 w 2736"/>
                        <a:gd name="T13" fmla="*/ 174 h 504"/>
                        <a:gd name="T14" fmla="*/ 0 w 2736"/>
                        <a:gd name="T15" fmla="*/ 301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2 w 1769"/>
                        <a:gd name="T3" fmla="*/ 33 h 791"/>
                        <a:gd name="T4" fmla="*/ 600 w 1769"/>
                        <a:gd name="T5" fmla="*/ 120 h 791"/>
                        <a:gd name="T6" fmla="*/ 836 w 1769"/>
                        <a:gd name="T7" fmla="*/ 258 h 791"/>
                        <a:gd name="T8" fmla="*/ 911 w 1769"/>
                        <a:gd name="T9" fmla="*/ 364 h 791"/>
                        <a:gd name="T10" fmla="*/ 876 w 1769"/>
                        <a:gd name="T11" fmla="*/ 471 h 791"/>
                        <a:gd name="T12" fmla="*/ 825 w 1769"/>
                        <a:gd name="T13" fmla="*/ 378 h 791"/>
                        <a:gd name="T14" fmla="*/ 721 w 1769"/>
                        <a:gd name="T15" fmla="*/ 271 h 791"/>
                        <a:gd name="T16" fmla="*/ 576 w 1769"/>
                        <a:gd name="T17" fmla="*/ 177 h 791"/>
                        <a:gd name="T18" fmla="*/ 302 w 1769"/>
                        <a:gd name="T19" fmla="*/ 91 h 791"/>
                        <a:gd name="T20" fmla="*/ 0 w 1769"/>
                        <a:gd name="T21" fmla="*/ 45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>
                        <a:gd name="T0" fmla="*/ 0 w 2736"/>
                        <a:gd name="T1" fmla="*/ 312 h 504"/>
                        <a:gd name="T2" fmla="*/ 544 w 2736"/>
                        <a:gd name="T3" fmla="*/ 104 h 504"/>
                        <a:gd name="T4" fmla="*/ 1119 w 2736"/>
                        <a:gd name="T5" fmla="*/ 15 h 504"/>
                        <a:gd name="T6" fmla="*/ 1724 w 2736"/>
                        <a:gd name="T7" fmla="*/ 15 h 504"/>
                        <a:gd name="T8" fmla="*/ 1714 w 2736"/>
                        <a:gd name="T9" fmla="*/ 64 h 504"/>
                        <a:gd name="T10" fmla="*/ 1112 w 2736"/>
                        <a:gd name="T11" fmla="*/ 64 h 504"/>
                        <a:gd name="T12" fmla="*/ 412 w 2736"/>
                        <a:gd name="T13" fmla="*/ 181 h 504"/>
                        <a:gd name="T14" fmla="*/ 0 w 2736"/>
                        <a:gd name="T15" fmla="*/ 312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54 w 1769"/>
                        <a:gd name="T3" fmla="*/ 35 h 791"/>
                        <a:gd name="T4" fmla="*/ 605 w 1769"/>
                        <a:gd name="T5" fmla="*/ 124 h 791"/>
                        <a:gd name="T6" fmla="*/ 842 w 1769"/>
                        <a:gd name="T7" fmla="*/ 268 h 791"/>
                        <a:gd name="T8" fmla="*/ 918 w 1769"/>
                        <a:gd name="T9" fmla="*/ 377 h 791"/>
                        <a:gd name="T10" fmla="*/ 883 w 1769"/>
                        <a:gd name="T11" fmla="*/ 488 h 791"/>
                        <a:gd name="T12" fmla="*/ 831 w 1769"/>
                        <a:gd name="T13" fmla="*/ 392 h 791"/>
                        <a:gd name="T14" fmla="*/ 726 w 1769"/>
                        <a:gd name="T15" fmla="*/ 281 h 791"/>
                        <a:gd name="T16" fmla="*/ 580 w 1769"/>
                        <a:gd name="T17" fmla="*/ 183 h 791"/>
                        <a:gd name="T18" fmla="*/ 304 w 1769"/>
                        <a:gd name="T19" fmla="*/ 94 h 791"/>
                        <a:gd name="T20" fmla="*/ 0 w 1769"/>
                        <a:gd name="T21" fmla="*/ 47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>
                        <a:gd name="T0" fmla="*/ 0 w 2736"/>
                        <a:gd name="T1" fmla="*/ 299 h 504"/>
                        <a:gd name="T2" fmla="*/ 521 w 2736"/>
                        <a:gd name="T3" fmla="*/ 100 h 504"/>
                        <a:gd name="T4" fmla="*/ 1071 w 2736"/>
                        <a:gd name="T5" fmla="*/ 14 h 504"/>
                        <a:gd name="T6" fmla="*/ 1650 w 2736"/>
                        <a:gd name="T7" fmla="*/ 14 h 504"/>
                        <a:gd name="T8" fmla="*/ 1640 w 2736"/>
                        <a:gd name="T9" fmla="*/ 61 h 504"/>
                        <a:gd name="T10" fmla="*/ 1064 w 2736"/>
                        <a:gd name="T11" fmla="*/ 61 h 504"/>
                        <a:gd name="T12" fmla="*/ 394 w 2736"/>
                        <a:gd name="T13" fmla="*/ 173 h 504"/>
                        <a:gd name="T14" fmla="*/ 0 w 2736"/>
                        <a:gd name="T15" fmla="*/ 29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>
                        <a:gd name="T0" fmla="*/ 3 w 1769"/>
                        <a:gd name="T1" fmla="*/ 5 h 791"/>
                        <a:gd name="T2" fmla="*/ 243 w 1769"/>
                        <a:gd name="T3" fmla="*/ 33 h 791"/>
                        <a:gd name="T4" fmla="*/ 579 w 1769"/>
                        <a:gd name="T5" fmla="*/ 119 h 791"/>
                        <a:gd name="T6" fmla="*/ 806 w 1769"/>
                        <a:gd name="T7" fmla="*/ 256 h 791"/>
                        <a:gd name="T8" fmla="*/ 878 w 1769"/>
                        <a:gd name="T9" fmla="*/ 361 h 791"/>
                        <a:gd name="T10" fmla="*/ 845 w 1769"/>
                        <a:gd name="T11" fmla="*/ 467 h 791"/>
                        <a:gd name="T12" fmla="*/ 795 w 1769"/>
                        <a:gd name="T13" fmla="*/ 375 h 791"/>
                        <a:gd name="T14" fmla="*/ 695 w 1769"/>
                        <a:gd name="T15" fmla="*/ 269 h 791"/>
                        <a:gd name="T16" fmla="*/ 555 w 1769"/>
                        <a:gd name="T17" fmla="*/ 176 h 791"/>
                        <a:gd name="T18" fmla="*/ 291 w 1769"/>
                        <a:gd name="T19" fmla="*/ 90 h 791"/>
                        <a:gd name="T20" fmla="*/ 0 w 1769"/>
                        <a:gd name="T21" fmla="*/ 45 h 791"/>
                        <a:gd name="T22" fmla="*/ 3 w 1769"/>
                        <a:gd name="T23" fmla="*/ 5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>
                        <a:gd name="T0" fmla="*/ 0 w 2736"/>
                        <a:gd name="T1" fmla="*/ 246 h 504"/>
                        <a:gd name="T2" fmla="*/ 506 w 2736"/>
                        <a:gd name="T3" fmla="*/ 82 h 504"/>
                        <a:gd name="T4" fmla="*/ 1039 w 2736"/>
                        <a:gd name="T5" fmla="*/ 12 h 504"/>
                        <a:gd name="T6" fmla="*/ 1601 w 2736"/>
                        <a:gd name="T7" fmla="*/ 12 h 504"/>
                        <a:gd name="T8" fmla="*/ 1592 w 2736"/>
                        <a:gd name="T9" fmla="*/ 50 h 504"/>
                        <a:gd name="T10" fmla="*/ 1032 w 2736"/>
                        <a:gd name="T11" fmla="*/ 50 h 504"/>
                        <a:gd name="T12" fmla="*/ 383 w 2736"/>
                        <a:gd name="T13" fmla="*/ 143 h 504"/>
                        <a:gd name="T14" fmla="*/ 0 w 2736"/>
                        <a:gd name="T15" fmla="*/ 2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236 w 1769"/>
                        <a:gd name="T3" fmla="*/ 27 h 791"/>
                        <a:gd name="T4" fmla="*/ 562 w 1769"/>
                        <a:gd name="T5" fmla="*/ 98 h 791"/>
                        <a:gd name="T6" fmla="*/ 782 w 1769"/>
                        <a:gd name="T7" fmla="*/ 211 h 791"/>
                        <a:gd name="T8" fmla="*/ 853 w 1769"/>
                        <a:gd name="T9" fmla="*/ 297 h 791"/>
                        <a:gd name="T10" fmla="*/ 820 w 1769"/>
                        <a:gd name="T11" fmla="*/ 384 h 791"/>
                        <a:gd name="T12" fmla="*/ 772 w 1769"/>
                        <a:gd name="T13" fmla="*/ 308 h 791"/>
                        <a:gd name="T14" fmla="*/ 674 w 1769"/>
                        <a:gd name="T15" fmla="*/ 222 h 791"/>
                        <a:gd name="T16" fmla="*/ 539 w 1769"/>
                        <a:gd name="T17" fmla="*/ 144 h 791"/>
                        <a:gd name="T18" fmla="*/ 282 w 1769"/>
                        <a:gd name="T19" fmla="*/ 74 h 791"/>
                        <a:gd name="T20" fmla="*/ 0 w 1769"/>
                        <a:gd name="T21" fmla="*/ 37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246 h 504"/>
                        <a:gd name="T2" fmla="*/ 465 w 2736"/>
                        <a:gd name="T3" fmla="*/ 82 h 504"/>
                        <a:gd name="T4" fmla="*/ 955 w 2736"/>
                        <a:gd name="T5" fmla="*/ 12 h 504"/>
                        <a:gd name="T6" fmla="*/ 1471 w 2736"/>
                        <a:gd name="T7" fmla="*/ 12 h 504"/>
                        <a:gd name="T8" fmla="*/ 1462 w 2736"/>
                        <a:gd name="T9" fmla="*/ 50 h 504"/>
                        <a:gd name="T10" fmla="*/ 948 w 2736"/>
                        <a:gd name="T11" fmla="*/ 50 h 504"/>
                        <a:gd name="T12" fmla="*/ 352 w 2736"/>
                        <a:gd name="T13" fmla="*/ 143 h 504"/>
                        <a:gd name="T14" fmla="*/ 0 w 2736"/>
                        <a:gd name="T15" fmla="*/ 2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2 w 1769"/>
                        <a:gd name="T1" fmla="*/ 4 h 791"/>
                        <a:gd name="T2" fmla="*/ 217 w 1769"/>
                        <a:gd name="T3" fmla="*/ 27 h 791"/>
                        <a:gd name="T4" fmla="*/ 517 w 1769"/>
                        <a:gd name="T5" fmla="*/ 98 h 791"/>
                        <a:gd name="T6" fmla="*/ 719 w 1769"/>
                        <a:gd name="T7" fmla="*/ 211 h 791"/>
                        <a:gd name="T8" fmla="*/ 784 w 1769"/>
                        <a:gd name="T9" fmla="*/ 297 h 791"/>
                        <a:gd name="T10" fmla="*/ 754 w 1769"/>
                        <a:gd name="T11" fmla="*/ 384 h 791"/>
                        <a:gd name="T12" fmla="*/ 710 w 1769"/>
                        <a:gd name="T13" fmla="*/ 308 h 791"/>
                        <a:gd name="T14" fmla="*/ 620 w 1769"/>
                        <a:gd name="T15" fmla="*/ 222 h 791"/>
                        <a:gd name="T16" fmla="*/ 495 w 1769"/>
                        <a:gd name="T17" fmla="*/ 144 h 791"/>
                        <a:gd name="T18" fmla="*/ 259 w 1769"/>
                        <a:gd name="T19" fmla="*/ 74 h 791"/>
                        <a:gd name="T20" fmla="*/ 0 w 1769"/>
                        <a:gd name="T21" fmla="*/ 37 h 791"/>
                        <a:gd name="T22" fmla="*/ 2 w 1769"/>
                        <a:gd name="T23" fmla="*/ 4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188 h 504"/>
                        <a:gd name="T2" fmla="*/ 454 w 2736"/>
                        <a:gd name="T3" fmla="*/ 63 h 504"/>
                        <a:gd name="T4" fmla="*/ 933 w 2736"/>
                        <a:gd name="T5" fmla="*/ 9 h 504"/>
                        <a:gd name="T6" fmla="*/ 1437 w 2736"/>
                        <a:gd name="T7" fmla="*/ 9 h 504"/>
                        <a:gd name="T8" fmla="*/ 1429 w 2736"/>
                        <a:gd name="T9" fmla="*/ 38 h 504"/>
                        <a:gd name="T10" fmla="*/ 926 w 2736"/>
                        <a:gd name="T11" fmla="*/ 38 h 504"/>
                        <a:gd name="T12" fmla="*/ 343 w 2736"/>
                        <a:gd name="T13" fmla="*/ 109 h 504"/>
                        <a:gd name="T14" fmla="*/ 0 w 2736"/>
                        <a:gd name="T15" fmla="*/ 18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>
                        <a:gd name="T0" fmla="*/ 2 w 1769"/>
                        <a:gd name="T1" fmla="*/ 3 h 791"/>
                        <a:gd name="T2" fmla="*/ 211 w 1769"/>
                        <a:gd name="T3" fmla="*/ 21 h 791"/>
                        <a:gd name="T4" fmla="*/ 504 w 1769"/>
                        <a:gd name="T5" fmla="*/ 75 h 791"/>
                        <a:gd name="T6" fmla="*/ 702 w 1769"/>
                        <a:gd name="T7" fmla="*/ 161 h 791"/>
                        <a:gd name="T8" fmla="*/ 765 w 1769"/>
                        <a:gd name="T9" fmla="*/ 227 h 791"/>
                        <a:gd name="T10" fmla="*/ 736 w 1769"/>
                        <a:gd name="T11" fmla="*/ 294 h 791"/>
                        <a:gd name="T12" fmla="*/ 693 w 1769"/>
                        <a:gd name="T13" fmla="*/ 236 h 791"/>
                        <a:gd name="T14" fmla="*/ 605 w 1769"/>
                        <a:gd name="T15" fmla="*/ 169 h 791"/>
                        <a:gd name="T16" fmla="*/ 483 w 1769"/>
                        <a:gd name="T17" fmla="*/ 110 h 791"/>
                        <a:gd name="T18" fmla="*/ 253 w 1769"/>
                        <a:gd name="T19" fmla="*/ 57 h 791"/>
                        <a:gd name="T20" fmla="*/ 0 w 1769"/>
                        <a:gd name="T21" fmla="*/ 28 h 791"/>
                        <a:gd name="T22" fmla="*/ 2 w 1769"/>
                        <a:gd name="T23" fmla="*/ 3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T0" fmla="*/ 2567 w 36729"/>
                      <a:gd name="T1" fmla="*/ 990 h 21600"/>
                      <a:gd name="T2" fmla="*/ 0 w 36729"/>
                      <a:gd name="T3" fmla="*/ 1155 h 21600"/>
                      <a:gd name="T4" fmla="*/ 1246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T0" fmla="*/ 0 w 30473"/>
                      <a:gd name="T1" fmla="*/ 203 h 22305"/>
                      <a:gd name="T2" fmla="*/ 2015 w 30473"/>
                      <a:gd name="T3" fmla="*/ 2379 h 22305"/>
                      <a:gd name="T4" fmla="*/ 587 w 30473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T0" fmla="*/ 0 w 34812"/>
                      <a:gd name="T1" fmla="*/ 481 h 22305"/>
                      <a:gd name="T2" fmla="*/ 1426 w 34812"/>
                      <a:gd name="T3" fmla="*/ 2379 h 22305"/>
                      <a:gd name="T4" fmla="*/ 541 w 34812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T0" fmla="*/ 0 w 36830"/>
                      <a:gd name="T1" fmla="*/ 670 h 22305"/>
                      <a:gd name="T2" fmla="*/ 2539 w 36830"/>
                      <a:gd name="T3" fmla="*/ 2379 h 22305"/>
                      <a:gd name="T4" fmla="*/ 1050 w 36830"/>
                      <a:gd name="T5" fmla="*/ 2304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T0" fmla="*/ 0 w 31881"/>
                      <a:gd name="T1" fmla="*/ 1068 h 21600"/>
                      <a:gd name="T2" fmla="*/ 1850 w 31881"/>
                      <a:gd name="T3" fmla="*/ 518 h 21600"/>
                      <a:gd name="T4" fmla="*/ 1058 w 31881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T0" fmla="*/ 0 w 31146"/>
                      <a:gd name="T1" fmla="*/ 481 h 21600"/>
                      <a:gd name="T2" fmla="*/ 764 w 31146"/>
                      <a:gd name="T3" fmla="*/ 1020 h 21600"/>
                      <a:gd name="T4" fmla="*/ 324 w 31146"/>
                      <a:gd name="T5" fmla="*/ 2304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41 h 2368"/>
                      <a:gd name="T2" fmla="*/ 129 w 776"/>
                      <a:gd name="T3" fmla="*/ 10 h 2368"/>
                      <a:gd name="T4" fmla="*/ 52 w 776"/>
                      <a:gd name="T5" fmla="*/ 103 h 2368"/>
                      <a:gd name="T6" fmla="*/ 181 w 776"/>
                      <a:gd name="T7" fmla="*/ 103 h 2368"/>
                      <a:gd name="T8" fmla="*/ 103 w 776"/>
                      <a:gd name="T9" fmla="*/ 196 h 2368"/>
                      <a:gd name="T10" fmla="*/ 207 w 776"/>
                      <a:gd name="T11" fmla="*/ 227 h 2368"/>
                      <a:gd name="T12" fmla="*/ 155 w 776"/>
                      <a:gd name="T13" fmla="*/ 288 h 2368"/>
                      <a:gd name="T14" fmla="*/ 259 w 776"/>
                      <a:gd name="T15" fmla="*/ 319 h 2368"/>
                      <a:gd name="T16" fmla="*/ 207 w 776"/>
                      <a:gd name="T17" fmla="*/ 381 h 2368"/>
                      <a:gd name="T18" fmla="*/ 284 w 776"/>
                      <a:gd name="T19" fmla="*/ 412 h 2368"/>
                      <a:gd name="T20" fmla="*/ 259 w 776"/>
                      <a:gd name="T21" fmla="*/ 474 h 2368"/>
                      <a:gd name="T22" fmla="*/ 310 w 776"/>
                      <a:gd name="T23" fmla="*/ 535 h 2368"/>
                      <a:gd name="T24" fmla="*/ 310 w 776"/>
                      <a:gd name="T25" fmla="*/ 597 h 2368"/>
                      <a:gd name="T26" fmla="*/ 362 w 776"/>
                      <a:gd name="T27" fmla="*/ 690 h 2368"/>
                      <a:gd name="T28" fmla="*/ 336 w 776"/>
                      <a:gd name="T29" fmla="*/ 783 h 2368"/>
                      <a:gd name="T30" fmla="*/ 388 w 776"/>
                      <a:gd name="T31" fmla="*/ 844 h 2368"/>
                      <a:gd name="T32" fmla="*/ 362 w 776"/>
                      <a:gd name="T33" fmla="*/ 937 h 2368"/>
                      <a:gd name="T34" fmla="*/ 388 w 776"/>
                      <a:gd name="T35" fmla="*/ 1030 h 2368"/>
                      <a:gd name="T36" fmla="*/ 362 w 776"/>
                      <a:gd name="T37" fmla="*/ 1092 h 2368"/>
                      <a:gd name="T38" fmla="*/ 414 w 776"/>
                      <a:gd name="T39" fmla="*/ 1184 h 2368"/>
                      <a:gd name="T40" fmla="*/ 388 w 776"/>
                      <a:gd name="T41" fmla="*/ 1277 h 2368"/>
                      <a:gd name="T42" fmla="*/ 414 w 776"/>
                      <a:gd name="T43" fmla="*/ 1400 h 2368"/>
                      <a:gd name="T44" fmla="*/ 388 w 776"/>
                      <a:gd name="T45" fmla="*/ 1431 h 2368"/>
                      <a:gd name="T46" fmla="*/ 414 w 776"/>
                      <a:gd name="T47" fmla="*/ 1524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2" cy="837"/>
                </a:xfrm>
                <a:custGeom>
                  <a:avLst/>
                  <a:gdLst>
                    <a:gd name="T0" fmla="*/ 0 w 776"/>
                    <a:gd name="T1" fmla="*/ 23 h 2368"/>
                    <a:gd name="T2" fmla="*/ 137 w 776"/>
                    <a:gd name="T3" fmla="*/ 6 h 2368"/>
                    <a:gd name="T4" fmla="*/ 55 w 776"/>
                    <a:gd name="T5" fmla="*/ 57 h 2368"/>
                    <a:gd name="T6" fmla="*/ 191 w 776"/>
                    <a:gd name="T7" fmla="*/ 57 h 2368"/>
                    <a:gd name="T8" fmla="*/ 109 w 776"/>
                    <a:gd name="T9" fmla="*/ 107 h 2368"/>
                    <a:gd name="T10" fmla="*/ 219 w 776"/>
                    <a:gd name="T11" fmla="*/ 124 h 2368"/>
                    <a:gd name="T12" fmla="*/ 164 w 776"/>
                    <a:gd name="T13" fmla="*/ 158 h 2368"/>
                    <a:gd name="T14" fmla="*/ 273 w 776"/>
                    <a:gd name="T15" fmla="*/ 175 h 2368"/>
                    <a:gd name="T16" fmla="*/ 219 w 776"/>
                    <a:gd name="T17" fmla="*/ 209 h 2368"/>
                    <a:gd name="T18" fmla="*/ 301 w 776"/>
                    <a:gd name="T19" fmla="*/ 226 h 2368"/>
                    <a:gd name="T20" fmla="*/ 273 w 776"/>
                    <a:gd name="T21" fmla="*/ 260 h 2368"/>
                    <a:gd name="T22" fmla="*/ 328 w 776"/>
                    <a:gd name="T23" fmla="*/ 294 h 2368"/>
                    <a:gd name="T24" fmla="*/ 328 w 776"/>
                    <a:gd name="T25" fmla="*/ 328 h 2368"/>
                    <a:gd name="T26" fmla="*/ 383 w 776"/>
                    <a:gd name="T27" fmla="*/ 379 h 2368"/>
                    <a:gd name="T28" fmla="*/ 355 w 776"/>
                    <a:gd name="T29" fmla="*/ 430 h 2368"/>
                    <a:gd name="T30" fmla="*/ 410 w 776"/>
                    <a:gd name="T31" fmla="*/ 464 h 2368"/>
                    <a:gd name="T32" fmla="*/ 383 w 776"/>
                    <a:gd name="T33" fmla="*/ 515 h 2368"/>
                    <a:gd name="T34" fmla="*/ 410 w 776"/>
                    <a:gd name="T35" fmla="*/ 566 h 2368"/>
                    <a:gd name="T36" fmla="*/ 383 w 776"/>
                    <a:gd name="T37" fmla="*/ 599 h 2368"/>
                    <a:gd name="T38" fmla="*/ 437 w 776"/>
                    <a:gd name="T39" fmla="*/ 650 h 2368"/>
                    <a:gd name="T40" fmla="*/ 410 w 776"/>
                    <a:gd name="T41" fmla="*/ 701 h 2368"/>
                    <a:gd name="T42" fmla="*/ 437 w 776"/>
                    <a:gd name="T43" fmla="*/ 769 h 2368"/>
                    <a:gd name="T44" fmla="*/ 410 w 776"/>
                    <a:gd name="T45" fmla="*/ 786 h 2368"/>
                    <a:gd name="T46" fmla="*/ 437 w 776"/>
                    <a:gd name="T47" fmla="*/ 837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40 h 2368"/>
                  <a:gd name="T2" fmla="*/ 150 w 776"/>
                  <a:gd name="T3" fmla="*/ 10 h 2368"/>
                  <a:gd name="T4" fmla="*/ 60 w 776"/>
                  <a:gd name="T5" fmla="*/ 100 h 2368"/>
                  <a:gd name="T6" fmla="*/ 210 w 776"/>
                  <a:gd name="T7" fmla="*/ 100 h 2368"/>
                  <a:gd name="T8" fmla="*/ 120 w 776"/>
                  <a:gd name="T9" fmla="*/ 190 h 2368"/>
                  <a:gd name="T10" fmla="*/ 240 w 776"/>
                  <a:gd name="T11" fmla="*/ 220 h 2368"/>
                  <a:gd name="T12" fmla="*/ 180 w 776"/>
                  <a:gd name="T13" fmla="*/ 280 h 2368"/>
                  <a:gd name="T14" fmla="*/ 300 w 776"/>
                  <a:gd name="T15" fmla="*/ 310 h 2368"/>
                  <a:gd name="T16" fmla="*/ 240 w 776"/>
                  <a:gd name="T17" fmla="*/ 370 h 2368"/>
                  <a:gd name="T18" fmla="*/ 330 w 776"/>
                  <a:gd name="T19" fmla="*/ 400 h 2368"/>
                  <a:gd name="T20" fmla="*/ 300 w 776"/>
                  <a:gd name="T21" fmla="*/ 460 h 2368"/>
                  <a:gd name="T22" fmla="*/ 360 w 776"/>
                  <a:gd name="T23" fmla="*/ 520 h 2368"/>
                  <a:gd name="T24" fmla="*/ 360 w 776"/>
                  <a:gd name="T25" fmla="*/ 580 h 2368"/>
                  <a:gd name="T26" fmla="*/ 420 w 776"/>
                  <a:gd name="T27" fmla="*/ 670 h 2368"/>
                  <a:gd name="T28" fmla="*/ 390 w 776"/>
                  <a:gd name="T29" fmla="*/ 759 h 2368"/>
                  <a:gd name="T30" fmla="*/ 450 w 776"/>
                  <a:gd name="T31" fmla="*/ 819 h 2368"/>
                  <a:gd name="T32" fmla="*/ 420 w 776"/>
                  <a:gd name="T33" fmla="*/ 909 h 2368"/>
                  <a:gd name="T34" fmla="*/ 450 w 776"/>
                  <a:gd name="T35" fmla="*/ 999 h 2368"/>
                  <a:gd name="T36" fmla="*/ 420 w 776"/>
                  <a:gd name="T37" fmla="*/ 1059 h 2368"/>
                  <a:gd name="T38" fmla="*/ 480 w 776"/>
                  <a:gd name="T39" fmla="*/ 1149 h 2368"/>
                  <a:gd name="T40" fmla="*/ 450 w 776"/>
                  <a:gd name="T41" fmla="*/ 1239 h 2368"/>
                  <a:gd name="T42" fmla="*/ 480 w 776"/>
                  <a:gd name="T43" fmla="*/ 1359 h 2368"/>
                  <a:gd name="T44" fmla="*/ 450 w 776"/>
                  <a:gd name="T45" fmla="*/ 1389 h 2368"/>
                  <a:gd name="T46" fmla="*/ 480 w 776"/>
                  <a:gd name="T47" fmla="*/ 147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537 w 21600"/>
                  <a:gd name="T1" fmla="*/ 0 h 21602"/>
                  <a:gd name="T2" fmla="*/ 2121 w 21600"/>
                  <a:gd name="T3" fmla="*/ 2304 h 21602"/>
                  <a:gd name="T4" fmla="*/ 0 w 21600"/>
                  <a:gd name="T5" fmla="*/ 2229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137 h 22305"/>
                  <a:gd name="T2" fmla="*/ 1244 w 28940"/>
                  <a:gd name="T3" fmla="*/ 2379 h 22305"/>
                  <a:gd name="T4" fmla="*/ 316 w 28940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T0" fmla="*/ 0 w 34455"/>
                  <a:gd name="T1" fmla="*/ 452 h 22305"/>
                  <a:gd name="T2" fmla="*/ 2375 w 34455"/>
                  <a:gd name="T3" fmla="*/ 2379 h 22305"/>
                  <a:gd name="T4" fmla="*/ 886 w 34455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481 h 22305"/>
                  <a:gd name="T2" fmla="*/ 381 w 34812"/>
                  <a:gd name="T3" fmla="*/ 2379 h 22305"/>
                  <a:gd name="T4" fmla="*/ 145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481 h 22305"/>
                  <a:gd name="T2" fmla="*/ 1004 w 34812"/>
                  <a:gd name="T3" fmla="*/ 2379 h 22305"/>
                  <a:gd name="T4" fmla="*/ 381 w 34812"/>
                  <a:gd name="T5" fmla="*/ 23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>
                  <a:gd name="T0" fmla="*/ 0 w 776"/>
                  <a:gd name="T1" fmla="*/ 40 h 2368"/>
                  <a:gd name="T2" fmla="*/ 150 w 776"/>
                  <a:gd name="T3" fmla="*/ 10 h 2368"/>
                  <a:gd name="T4" fmla="*/ 60 w 776"/>
                  <a:gd name="T5" fmla="*/ 100 h 2368"/>
                  <a:gd name="T6" fmla="*/ 210 w 776"/>
                  <a:gd name="T7" fmla="*/ 100 h 2368"/>
                  <a:gd name="T8" fmla="*/ 120 w 776"/>
                  <a:gd name="T9" fmla="*/ 190 h 2368"/>
                  <a:gd name="T10" fmla="*/ 240 w 776"/>
                  <a:gd name="T11" fmla="*/ 220 h 2368"/>
                  <a:gd name="T12" fmla="*/ 180 w 776"/>
                  <a:gd name="T13" fmla="*/ 280 h 2368"/>
                  <a:gd name="T14" fmla="*/ 300 w 776"/>
                  <a:gd name="T15" fmla="*/ 310 h 2368"/>
                  <a:gd name="T16" fmla="*/ 240 w 776"/>
                  <a:gd name="T17" fmla="*/ 370 h 2368"/>
                  <a:gd name="T18" fmla="*/ 330 w 776"/>
                  <a:gd name="T19" fmla="*/ 400 h 2368"/>
                  <a:gd name="T20" fmla="*/ 300 w 776"/>
                  <a:gd name="T21" fmla="*/ 460 h 2368"/>
                  <a:gd name="T22" fmla="*/ 360 w 776"/>
                  <a:gd name="T23" fmla="*/ 520 h 2368"/>
                  <a:gd name="T24" fmla="*/ 360 w 776"/>
                  <a:gd name="T25" fmla="*/ 580 h 2368"/>
                  <a:gd name="T26" fmla="*/ 420 w 776"/>
                  <a:gd name="T27" fmla="*/ 670 h 2368"/>
                  <a:gd name="T28" fmla="*/ 390 w 776"/>
                  <a:gd name="T29" fmla="*/ 759 h 2368"/>
                  <a:gd name="T30" fmla="*/ 450 w 776"/>
                  <a:gd name="T31" fmla="*/ 819 h 2368"/>
                  <a:gd name="T32" fmla="*/ 420 w 776"/>
                  <a:gd name="T33" fmla="*/ 909 h 2368"/>
                  <a:gd name="T34" fmla="*/ 450 w 776"/>
                  <a:gd name="T35" fmla="*/ 999 h 2368"/>
                  <a:gd name="T36" fmla="*/ 420 w 776"/>
                  <a:gd name="T37" fmla="*/ 1059 h 2368"/>
                  <a:gd name="T38" fmla="*/ 480 w 776"/>
                  <a:gd name="T39" fmla="*/ 1149 h 2368"/>
                  <a:gd name="T40" fmla="*/ 450 w 776"/>
                  <a:gd name="T41" fmla="*/ 1239 h 2368"/>
                  <a:gd name="T42" fmla="*/ 480 w 776"/>
                  <a:gd name="T43" fmla="*/ 1359 h 2368"/>
                  <a:gd name="T44" fmla="*/ 450 w 776"/>
                  <a:gd name="T45" fmla="*/ 1389 h 2368"/>
                  <a:gd name="T46" fmla="*/ 480 w 776"/>
                  <a:gd name="T47" fmla="*/ 147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>
                  <a:gd name="T0" fmla="*/ 0 w 776"/>
                  <a:gd name="T1" fmla="*/ 23 h 2368"/>
                  <a:gd name="T2" fmla="*/ 137 w 776"/>
                  <a:gd name="T3" fmla="*/ 6 h 2368"/>
                  <a:gd name="T4" fmla="*/ 55 w 776"/>
                  <a:gd name="T5" fmla="*/ 57 h 2368"/>
                  <a:gd name="T6" fmla="*/ 191 w 776"/>
                  <a:gd name="T7" fmla="*/ 57 h 2368"/>
                  <a:gd name="T8" fmla="*/ 109 w 776"/>
                  <a:gd name="T9" fmla="*/ 107 h 2368"/>
                  <a:gd name="T10" fmla="*/ 219 w 776"/>
                  <a:gd name="T11" fmla="*/ 124 h 2368"/>
                  <a:gd name="T12" fmla="*/ 164 w 776"/>
                  <a:gd name="T13" fmla="*/ 158 h 2368"/>
                  <a:gd name="T14" fmla="*/ 273 w 776"/>
                  <a:gd name="T15" fmla="*/ 175 h 2368"/>
                  <a:gd name="T16" fmla="*/ 219 w 776"/>
                  <a:gd name="T17" fmla="*/ 209 h 2368"/>
                  <a:gd name="T18" fmla="*/ 301 w 776"/>
                  <a:gd name="T19" fmla="*/ 226 h 2368"/>
                  <a:gd name="T20" fmla="*/ 273 w 776"/>
                  <a:gd name="T21" fmla="*/ 260 h 2368"/>
                  <a:gd name="T22" fmla="*/ 328 w 776"/>
                  <a:gd name="T23" fmla="*/ 294 h 2368"/>
                  <a:gd name="T24" fmla="*/ 328 w 776"/>
                  <a:gd name="T25" fmla="*/ 328 h 2368"/>
                  <a:gd name="T26" fmla="*/ 383 w 776"/>
                  <a:gd name="T27" fmla="*/ 379 h 2368"/>
                  <a:gd name="T28" fmla="*/ 355 w 776"/>
                  <a:gd name="T29" fmla="*/ 430 h 2368"/>
                  <a:gd name="T30" fmla="*/ 410 w 776"/>
                  <a:gd name="T31" fmla="*/ 464 h 2368"/>
                  <a:gd name="T32" fmla="*/ 383 w 776"/>
                  <a:gd name="T33" fmla="*/ 515 h 2368"/>
                  <a:gd name="T34" fmla="*/ 410 w 776"/>
                  <a:gd name="T35" fmla="*/ 566 h 2368"/>
                  <a:gd name="T36" fmla="*/ 383 w 776"/>
                  <a:gd name="T37" fmla="*/ 599 h 2368"/>
                  <a:gd name="T38" fmla="*/ 437 w 776"/>
                  <a:gd name="T39" fmla="*/ 650 h 2368"/>
                  <a:gd name="T40" fmla="*/ 410 w 776"/>
                  <a:gd name="T41" fmla="*/ 701 h 2368"/>
                  <a:gd name="T42" fmla="*/ 437 w 776"/>
                  <a:gd name="T43" fmla="*/ 769 h 2368"/>
                  <a:gd name="T44" fmla="*/ 410 w 776"/>
                  <a:gd name="T45" fmla="*/ 786 h 2368"/>
                  <a:gd name="T46" fmla="*/ 437 w 776"/>
                  <a:gd name="T47" fmla="*/ 83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>
                  <a:gd name="T0" fmla="*/ 0 w 776"/>
                  <a:gd name="T1" fmla="*/ 41 h 2368"/>
                  <a:gd name="T2" fmla="*/ 336 w 776"/>
                  <a:gd name="T3" fmla="*/ 10 h 2368"/>
                  <a:gd name="T4" fmla="*/ 134 w 776"/>
                  <a:gd name="T5" fmla="*/ 103 h 2368"/>
                  <a:gd name="T6" fmla="*/ 470 w 776"/>
                  <a:gd name="T7" fmla="*/ 103 h 2368"/>
                  <a:gd name="T8" fmla="*/ 268 w 776"/>
                  <a:gd name="T9" fmla="*/ 196 h 2368"/>
                  <a:gd name="T10" fmla="*/ 537 w 776"/>
                  <a:gd name="T11" fmla="*/ 227 h 2368"/>
                  <a:gd name="T12" fmla="*/ 403 w 776"/>
                  <a:gd name="T13" fmla="*/ 288 h 2368"/>
                  <a:gd name="T14" fmla="*/ 671 w 776"/>
                  <a:gd name="T15" fmla="*/ 319 h 2368"/>
                  <a:gd name="T16" fmla="*/ 537 w 776"/>
                  <a:gd name="T17" fmla="*/ 381 h 2368"/>
                  <a:gd name="T18" fmla="*/ 738 w 776"/>
                  <a:gd name="T19" fmla="*/ 412 h 2368"/>
                  <a:gd name="T20" fmla="*/ 671 w 776"/>
                  <a:gd name="T21" fmla="*/ 474 h 2368"/>
                  <a:gd name="T22" fmla="*/ 805 w 776"/>
                  <a:gd name="T23" fmla="*/ 535 h 2368"/>
                  <a:gd name="T24" fmla="*/ 805 w 776"/>
                  <a:gd name="T25" fmla="*/ 597 h 2368"/>
                  <a:gd name="T26" fmla="*/ 940 w 776"/>
                  <a:gd name="T27" fmla="*/ 690 h 2368"/>
                  <a:gd name="T28" fmla="*/ 872 w 776"/>
                  <a:gd name="T29" fmla="*/ 783 h 2368"/>
                  <a:gd name="T30" fmla="*/ 1007 w 776"/>
                  <a:gd name="T31" fmla="*/ 844 h 2368"/>
                  <a:gd name="T32" fmla="*/ 940 w 776"/>
                  <a:gd name="T33" fmla="*/ 937 h 2368"/>
                  <a:gd name="T34" fmla="*/ 1007 w 776"/>
                  <a:gd name="T35" fmla="*/ 1030 h 2368"/>
                  <a:gd name="T36" fmla="*/ 940 w 776"/>
                  <a:gd name="T37" fmla="*/ 1092 h 2368"/>
                  <a:gd name="T38" fmla="*/ 1074 w 776"/>
                  <a:gd name="T39" fmla="*/ 1184 h 2368"/>
                  <a:gd name="T40" fmla="*/ 1007 w 776"/>
                  <a:gd name="T41" fmla="*/ 1277 h 2368"/>
                  <a:gd name="T42" fmla="*/ 1074 w 776"/>
                  <a:gd name="T43" fmla="*/ 1400 h 2368"/>
                  <a:gd name="T44" fmla="*/ 1007 w 776"/>
                  <a:gd name="T45" fmla="*/ 1431 h 2368"/>
                  <a:gd name="T46" fmla="*/ 1074 w 776"/>
                  <a:gd name="T47" fmla="*/ 15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41 h 2368"/>
                  <a:gd name="T2" fmla="*/ 215 w 776"/>
                  <a:gd name="T3" fmla="*/ 10 h 2368"/>
                  <a:gd name="T4" fmla="*/ 86 w 776"/>
                  <a:gd name="T5" fmla="*/ 103 h 2368"/>
                  <a:gd name="T6" fmla="*/ 301 w 776"/>
                  <a:gd name="T7" fmla="*/ 103 h 2368"/>
                  <a:gd name="T8" fmla="*/ 172 w 776"/>
                  <a:gd name="T9" fmla="*/ 196 h 2368"/>
                  <a:gd name="T10" fmla="*/ 344 w 776"/>
                  <a:gd name="T11" fmla="*/ 227 h 2368"/>
                  <a:gd name="T12" fmla="*/ 258 w 776"/>
                  <a:gd name="T13" fmla="*/ 288 h 2368"/>
                  <a:gd name="T14" fmla="*/ 431 w 776"/>
                  <a:gd name="T15" fmla="*/ 319 h 2368"/>
                  <a:gd name="T16" fmla="*/ 344 w 776"/>
                  <a:gd name="T17" fmla="*/ 381 h 2368"/>
                  <a:gd name="T18" fmla="*/ 474 w 776"/>
                  <a:gd name="T19" fmla="*/ 412 h 2368"/>
                  <a:gd name="T20" fmla="*/ 431 w 776"/>
                  <a:gd name="T21" fmla="*/ 474 h 2368"/>
                  <a:gd name="T22" fmla="*/ 517 w 776"/>
                  <a:gd name="T23" fmla="*/ 535 h 2368"/>
                  <a:gd name="T24" fmla="*/ 517 w 776"/>
                  <a:gd name="T25" fmla="*/ 597 h 2368"/>
                  <a:gd name="T26" fmla="*/ 603 w 776"/>
                  <a:gd name="T27" fmla="*/ 690 h 2368"/>
                  <a:gd name="T28" fmla="*/ 560 w 776"/>
                  <a:gd name="T29" fmla="*/ 783 h 2368"/>
                  <a:gd name="T30" fmla="*/ 646 w 776"/>
                  <a:gd name="T31" fmla="*/ 844 h 2368"/>
                  <a:gd name="T32" fmla="*/ 603 w 776"/>
                  <a:gd name="T33" fmla="*/ 937 h 2368"/>
                  <a:gd name="T34" fmla="*/ 646 w 776"/>
                  <a:gd name="T35" fmla="*/ 1030 h 2368"/>
                  <a:gd name="T36" fmla="*/ 603 w 776"/>
                  <a:gd name="T37" fmla="*/ 1092 h 2368"/>
                  <a:gd name="T38" fmla="*/ 689 w 776"/>
                  <a:gd name="T39" fmla="*/ 1184 h 2368"/>
                  <a:gd name="T40" fmla="*/ 646 w 776"/>
                  <a:gd name="T41" fmla="*/ 1277 h 2368"/>
                  <a:gd name="T42" fmla="*/ 689 w 776"/>
                  <a:gd name="T43" fmla="*/ 1400 h 2368"/>
                  <a:gd name="T44" fmla="*/ 646 w 776"/>
                  <a:gd name="T45" fmla="*/ 1431 h 2368"/>
                  <a:gd name="T46" fmla="*/ 689 w 776"/>
                  <a:gd name="T47" fmla="*/ 152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>
                  <a:gd name="T0" fmla="*/ 0 w 776"/>
                  <a:gd name="T1" fmla="*/ 43 h 2368"/>
                  <a:gd name="T2" fmla="*/ 311 w 776"/>
                  <a:gd name="T3" fmla="*/ 11 h 2368"/>
                  <a:gd name="T4" fmla="*/ 125 w 776"/>
                  <a:gd name="T5" fmla="*/ 108 h 2368"/>
                  <a:gd name="T6" fmla="*/ 436 w 776"/>
                  <a:gd name="T7" fmla="*/ 108 h 2368"/>
                  <a:gd name="T8" fmla="*/ 249 w 776"/>
                  <a:gd name="T9" fmla="*/ 206 h 2368"/>
                  <a:gd name="T10" fmla="*/ 498 w 776"/>
                  <a:gd name="T11" fmla="*/ 238 h 2368"/>
                  <a:gd name="T12" fmla="*/ 374 w 776"/>
                  <a:gd name="T13" fmla="*/ 303 h 2368"/>
                  <a:gd name="T14" fmla="*/ 623 w 776"/>
                  <a:gd name="T15" fmla="*/ 335 h 2368"/>
                  <a:gd name="T16" fmla="*/ 498 w 776"/>
                  <a:gd name="T17" fmla="*/ 400 h 2368"/>
                  <a:gd name="T18" fmla="*/ 685 w 776"/>
                  <a:gd name="T19" fmla="*/ 433 h 2368"/>
                  <a:gd name="T20" fmla="*/ 623 w 776"/>
                  <a:gd name="T21" fmla="*/ 498 h 2368"/>
                  <a:gd name="T22" fmla="*/ 747 w 776"/>
                  <a:gd name="T23" fmla="*/ 563 h 2368"/>
                  <a:gd name="T24" fmla="*/ 747 w 776"/>
                  <a:gd name="T25" fmla="*/ 627 h 2368"/>
                  <a:gd name="T26" fmla="*/ 872 w 776"/>
                  <a:gd name="T27" fmla="*/ 725 h 2368"/>
                  <a:gd name="T28" fmla="*/ 810 w 776"/>
                  <a:gd name="T29" fmla="*/ 822 h 2368"/>
                  <a:gd name="T30" fmla="*/ 934 w 776"/>
                  <a:gd name="T31" fmla="*/ 887 h 2368"/>
                  <a:gd name="T32" fmla="*/ 872 w 776"/>
                  <a:gd name="T33" fmla="*/ 984 h 2368"/>
                  <a:gd name="T34" fmla="*/ 934 w 776"/>
                  <a:gd name="T35" fmla="*/ 1082 h 2368"/>
                  <a:gd name="T36" fmla="*/ 872 w 776"/>
                  <a:gd name="T37" fmla="*/ 1147 h 2368"/>
                  <a:gd name="T38" fmla="*/ 997 w 776"/>
                  <a:gd name="T39" fmla="*/ 1244 h 2368"/>
                  <a:gd name="T40" fmla="*/ 934 w 776"/>
                  <a:gd name="T41" fmla="*/ 1341 h 2368"/>
                  <a:gd name="T42" fmla="*/ 997 w 776"/>
                  <a:gd name="T43" fmla="*/ 1471 h 2368"/>
                  <a:gd name="T44" fmla="*/ 934 w 776"/>
                  <a:gd name="T45" fmla="*/ 1504 h 2368"/>
                  <a:gd name="T46" fmla="*/ 997 w 776"/>
                  <a:gd name="T47" fmla="*/ 160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29 h 2368"/>
                  <a:gd name="T2" fmla="*/ 469 w 776"/>
                  <a:gd name="T3" fmla="*/ 7 h 2368"/>
                  <a:gd name="T4" fmla="*/ 188 w 776"/>
                  <a:gd name="T5" fmla="*/ 72 h 2368"/>
                  <a:gd name="T6" fmla="*/ 657 w 776"/>
                  <a:gd name="T7" fmla="*/ 72 h 2368"/>
                  <a:gd name="T8" fmla="*/ 376 w 776"/>
                  <a:gd name="T9" fmla="*/ 137 h 2368"/>
                  <a:gd name="T10" fmla="*/ 751 w 776"/>
                  <a:gd name="T11" fmla="*/ 159 h 2368"/>
                  <a:gd name="T12" fmla="*/ 563 w 776"/>
                  <a:gd name="T13" fmla="*/ 202 h 2368"/>
                  <a:gd name="T14" fmla="*/ 939 w 776"/>
                  <a:gd name="T15" fmla="*/ 223 h 2368"/>
                  <a:gd name="T16" fmla="*/ 751 w 776"/>
                  <a:gd name="T17" fmla="*/ 267 h 2368"/>
                  <a:gd name="T18" fmla="*/ 1033 w 776"/>
                  <a:gd name="T19" fmla="*/ 288 h 2368"/>
                  <a:gd name="T20" fmla="*/ 939 w 776"/>
                  <a:gd name="T21" fmla="*/ 332 h 2368"/>
                  <a:gd name="T22" fmla="*/ 1127 w 776"/>
                  <a:gd name="T23" fmla="*/ 375 h 2368"/>
                  <a:gd name="T24" fmla="*/ 1127 w 776"/>
                  <a:gd name="T25" fmla="*/ 418 h 2368"/>
                  <a:gd name="T26" fmla="*/ 1315 w 776"/>
                  <a:gd name="T27" fmla="*/ 483 h 2368"/>
                  <a:gd name="T28" fmla="*/ 1221 w 776"/>
                  <a:gd name="T29" fmla="*/ 548 h 2368"/>
                  <a:gd name="T30" fmla="*/ 1408 w 776"/>
                  <a:gd name="T31" fmla="*/ 591 h 2368"/>
                  <a:gd name="T32" fmla="*/ 1315 w 776"/>
                  <a:gd name="T33" fmla="*/ 656 h 2368"/>
                  <a:gd name="T34" fmla="*/ 1408 w 776"/>
                  <a:gd name="T35" fmla="*/ 721 h 2368"/>
                  <a:gd name="T36" fmla="*/ 1315 w 776"/>
                  <a:gd name="T37" fmla="*/ 764 h 2368"/>
                  <a:gd name="T38" fmla="*/ 1502 w 776"/>
                  <a:gd name="T39" fmla="*/ 829 h 2368"/>
                  <a:gd name="T40" fmla="*/ 1408 w 776"/>
                  <a:gd name="T41" fmla="*/ 894 h 2368"/>
                  <a:gd name="T42" fmla="*/ 1502 w 776"/>
                  <a:gd name="T43" fmla="*/ 980 h 2368"/>
                  <a:gd name="T44" fmla="*/ 1408 w 776"/>
                  <a:gd name="T45" fmla="*/ 1002 h 2368"/>
                  <a:gd name="T46" fmla="*/ 1502 w 776"/>
                  <a:gd name="T47" fmla="*/ 106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>
                  <a:gd name="T0" fmla="*/ 0 w 776"/>
                  <a:gd name="T1" fmla="*/ 39 h 2368"/>
                  <a:gd name="T2" fmla="*/ 205 w 776"/>
                  <a:gd name="T3" fmla="*/ 10 h 2368"/>
                  <a:gd name="T4" fmla="*/ 82 w 776"/>
                  <a:gd name="T5" fmla="*/ 97 h 2368"/>
                  <a:gd name="T6" fmla="*/ 287 w 776"/>
                  <a:gd name="T7" fmla="*/ 97 h 2368"/>
                  <a:gd name="T8" fmla="*/ 164 w 776"/>
                  <a:gd name="T9" fmla="*/ 184 h 2368"/>
                  <a:gd name="T10" fmla="*/ 328 w 776"/>
                  <a:gd name="T11" fmla="*/ 213 h 2368"/>
                  <a:gd name="T12" fmla="*/ 246 w 776"/>
                  <a:gd name="T13" fmla="*/ 271 h 2368"/>
                  <a:gd name="T14" fmla="*/ 410 w 776"/>
                  <a:gd name="T15" fmla="*/ 300 h 2368"/>
                  <a:gd name="T16" fmla="*/ 328 w 776"/>
                  <a:gd name="T17" fmla="*/ 359 h 2368"/>
                  <a:gd name="T18" fmla="*/ 451 w 776"/>
                  <a:gd name="T19" fmla="*/ 388 h 2368"/>
                  <a:gd name="T20" fmla="*/ 410 w 776"/>
                  <a:gd name="T21" fmla="*/ 446 h 2368"/>
                  <a:gd name="T22" fmla="*/ 492 w 776"/>
                  <a:gd name="T23" fmla="*/ 504 h 2368"/>
                  <a:gd name="T24" fmla="*/ 492 w 776"/>
                  <a:gd name="T25" fmla="*/ 562 h 2368"/>
                  <a:gd name="T26" fmla="*/ 574 w 776"/>
                  <a:gd name="T27" fmla="*/ 649 h 2368"/>
                  <a:gd name="T28" fmla="*/ 533 w 776"/>
                  <a:gd name="T29" fmla="*/ 736 h 2368"/>
                  <a:gd name="T30" fmla="*/ 615 w 776"/>
                  <a:gd name="T31" fmla="*/ 795 h 2368"/>
                  <a:gd name="T32" fmla="*/ 574 w 776"/>
                  <a:gd name="T33" fmla="*/ 882 h 2368"/>
                  <a:gd name="T34" fmla="*/ 615 w 776"/>
                  <a:gd name="T35" fmla="*/ 969 h 2368"/>
                  <a:gd name="T36" fmla="*/ 574 w 776"/>
                  <a:gd name="T37" fmla="*/ 1027 h 2368"/>
                  <a:gd name="T38" fmla="*/ 656 w 776"/>
                  <a:gd name="T39" fmla="*/ 1114 h 2368"/>
                  <a:gd name="T40" fmla="*/ 615 w 776"/>
                  <a:gd name="T41" fmla="*/ 1201 h 2368"/>
                  <a:gd name="T42" fmla="*/ 656 w 776"/>
                  <a:gd name="T43" fmla="*/ 1318 h 2368"/>
                  <a:gd name="T44" fmla="*/ 615 w 776"/>
                  <a:gd name="T45" fmla="*/ 1347 h 2368"/>
                  <a:gd name="T46" fmla="*/ 656 w 776"/>
                  <a:gd name="T47" fmla="*/ 143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>
                  <a:gd name="T0" fmla="*/ 0 w 776"/>
                  <a:gd name="T1" fmla="*/ 23 h 2368"/>
                  <a:gd name="T2" fmla="*/ 137 w 776"/>
                  <a:gd name="T3" fmla="*/ 6 h 2368"/>
                  <a:gd name="T4" fmla="*/ 55 w 776"/>
                  <a:gd name="T5" fmla="*/ 57 h 2368"/>
                  <a:gd name="T6" fmla="*/ 191 w 776"/>
                  <a:gd name="T7" fmla="*/ 57 h 2368"/>
                  <a:gd name="T8" fmla="*/ 109 w 776"/>
                  <a:gd name="T9" fmla="*/ 107 h 2368"/>
                  <a:gd name="T10" fmla="*/ 219 w 776"/>
                  <a:gd name="T11" fmla="*/ 124 h 2368"/>
                  <a:gd name="T12" fmla="*/ 164 w 776"/>
                  <a:gd name="T13" fmla="*/ 158 h 2368"/>
                  <a:gd name="T14" fmla="*/ 273 w 776"/>
                  <a:gd name="T15" fmla="*/ 175 h 2368"/>
                  <a:gd name="T16" fmla="*/ 219 w 776"/>
                  <a:gd name="T17" fmla="*/ 209 h 2368"/>
                  <a:gd name="T18" fmla="*/ 301 w 776"/>
                  <a:gd name="T19" fmla="*/ 226 h 2368"/>
                  <a:gd name="T20" fmla="*/ 273 w 776"/>
                  <a:gd name="T21" fmla="*/ 260 h 2368"/>
                  <a:gd name="T22" fmla="*/ 328 w 776"/>
                  <a:gd name="T23" fmla="*/ 294 h 2368"/>
                  <a:gd name="T24" fmla="*/ 328 w 776"/>
                  <a:gd name="T25" fmla="*/ 328 h 2368"/>
                  <a:gd name="T26" fmla="*/ 383 w 776"/>
                  <a:gd name="T27" fmla="*/ 379 h 2368"/>
                  <a:gd name="T28" fmla="*/ 355 w 776"/>
                  <a:gd name="T29" fmla="*/ 430 h 2368"/>
                  <a:gd name="T30" fmla="*/ 410 w 776"/>
                  <a:gd name="T31" fmla="*/ 464 h 2368"/>
                  <a:gd name="T32" fmla="*/ 383 w 776"/>
                  <a:gd name="T33" fmla="*/ 515 h 2368"/>
                  <a:gd name="T34" fmla="*/ 410 w 776"/>
                  <a:gd name="T35" fmla="*/ 566 h 2368"/>
                  <a:gd name="T36" fmla="*/ 383 w 776"/>
                  <a:gd name="T37" fmla="*/ 599 h 2368"/>
                  <a:gd name="T38" fmla="*/ 437 w 776"/>
                  <a:gd name="T39" fmla="*/ 650 h 2368"/>
                  <a:gd name="T40" fmla="*/ 410 w 776"/>
                  <a:gd name="T41" fmla="*/ 701 h 2368"/>
                  <a:gd name="T42" fmla="*/ 437 w 776"/>
                  <a:gd name="T43" fmla="*/ 769 h 2368"/>
                  <a:gd name="T44" fmla="*/ 410 w 776"/>
                  <a:gd name="T45" fmla="*/ 786 h 2368"/>
                  <a:gd name="T46" fmla="*/ 437 w 776"/>
                  <a:gd name="T47" fmla="*/ 83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8512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512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DB0430-96D1-4D00-BF22-A3863734A3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015973"/>
      </p:ext>
    </p:extLst>
  </p:cSld>
  <p:clrMapOvr>
    <a:masterClrMapping/>
  </p:clrMapOvr>
  <p:transition advTm="300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7AF69-3FC5-40BB-ACBB-147D4CF0FE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485355"/>
      </p:ext>
    </p:extLst>
  </p:cSld>
  <p:clrMapOvr>
    <a:masterClrMapping/>
  </p:clrMapOvr>
  <p:transition advTm="300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915C7F-770A-4370-970E-BFE1CD1A04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1059043"/>
      </p:ext>
    </p:extLst>
  </p:cSld>
  <p:clrMapOvr>
    <a:masterClrMapping/>
  </p:clrMapOvr>
  <p:transition advTm="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8A6B8-3548-4CE2-A149-F9D51BDC7C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9427018"/>
      </p:ext>
    </p:extLst>
  </p:cSld>
  <p:clrMapOvr>
    <a:masterClrMapping/>
  </p:clrMapOvr>
  <p:transition advTm="300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AD95A-4A58-4995-BB17-BCB36F52A6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5909790"/>
      </p:ext>
    </p:extLst>
  </p:cSld>
  <p:clrMapOvr>
    <a:masterClrMapping/>
  </p:clrMapOvr>
  <p:transition advTm="300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EE9FC-8315-44C9-859A-70F4BCE66E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4179816"/>
      </p:ext>
    </p:extLst>
  </p:cSld>
  <p:clrMapOvr>
    <a:masterClrMapping/>
  </p:clrMapOvr>
  <p:transition advTm="3000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D68624-C5CF-49A3-812C-78105DFB8D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2007753"/>
      </p:ext>
    </p:extLst>
  </p:cSld>
  <p:clrMapOvr>
    <a:masterClrMapping/>
  </p:clrMapOvr>
  <p:transition advTm="300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A6023A-0D34-4BFA-8840-24FFEAD58B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748193"/>
      </p:ext>
    </p:extLst>
  </p:cSld>
  <p:clrMapOvr>
    <a:masterClrMapping/>
  </p:clrMapOvr>
  <p:transition advTm="300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90155-A093-4E17-8E92-3D945C5EC6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954031"/>
      </p:ext>
    </p:extLst>
  </p:cSld>
  <p:clrMapOvr>
    <a:masterClrMapping/>
  </p:clrMapOvr>
  <p:transition advTm="3000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3F23E-2D37-41C0-A5ED-6341943277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746292"/>
      </p:ext>
    </p:extLst>
  </p:cSld>
  <p:clrMapOvr>
    <a:masterClrMapping/>
  </p:clrMapOvr>
  <p:transition advTm="3000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574AE6-84C4-4C68-BB8C-A109E6423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736510"/>
      </p:ext>
    </p:extLst>
  </p:cSld>
  <p:clrMapOvr>
    <a:masterClrMapping/>
  </p:clrMapOvr>
  <p:transition advTm="3000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0CDF4-1C82-41EF-933F-C2AC28297B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009520"/>
      </p:ext>
    </p:extLst>
  </p:cSld>
  <p:clrMapOvr>
    <a:masterClrMapping/>
  </p:clrMapOvr>
  <p:transition advTm="3000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39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36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30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6" name="Freeform 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Hexagon 1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Hexagon 16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25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2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 smtClean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4C46177-F97D-4583-ACFA-ECE4BCFBE4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936548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29282-51C1-436D-B348-B12C094B1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1743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57F80-6AAA-425A-BFFB-19582B8938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2440173"/>
      </p:ext>
    </p:extLst>
  </p:cSld>
  <p:clrMapOvr>
    <a:masterClrMapping/>
  </p:clrMapOvr>
  <p:transition advTm="3000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968F5-C88D-4E63-960C-DA172F78B00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79329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A1FD7-6206-4F40-8EB9-4FC7CC35EB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656721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06307-1328-4F0E-9951-92EBA1C374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826664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172DB-7E07-4057-96B1-41C71CDA2F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6893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3B603-4FE8-49FD-997C-6E9BEF0B23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82654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F9756-B122-4FD1-8ACB-CC97C965B8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25243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38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39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35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1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1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1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1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1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16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17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18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19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20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21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22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23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24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25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26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27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5B300-1569-4C33-A22E-0B9956CA4A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12530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0AA22-E81F-4225-9EE9-143144EBA6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756485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15190-E494-4520-B294-12BA1ED698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4717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FA639-51E1-4209-B419-8C301A2339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07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020CD-C67D-4256-A34E-C5B25891CB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6460750"/>
      </p:ext>
    </p:extLst>
  </p:cSld>
  <p:clrMapOvr>
    <a:masterClrMapping/>
  </p:clrMapOvr>
  <p:transition advTm="3000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690C8-9099-4125-BDFE-6DCF8D7181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763173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9B011-EF8F-432E-9529-675E6776FF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7245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F3DE5-1BF0-4E34-80F0-41E147FE04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705453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EA211-29AF-4393-8C0F-8B773BEA4D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71622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6D9FA-4357-45EA-82E3-5B86931207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9481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359A2-1E1A-4932-9609-7FFD7D925C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84987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D5C50-38D1-4344-8C7B-087055F468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146862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20"/>
          <p:cNvGrpSpPr>
            <a:grpSpLocks/>
          </p:cNvGrpSpPr>
          <p:nvPr/>
        </p:nvGrpSpPr>
        <p:grpSpPr bwMode="auto">
          <a:xfrm>
            <a:off x="4718050" y="993775"/>
            <a:ext cx="1847850" cy="1530350"/>
            <a:chOff x="4718762" y="993075"/>
            <a:chExt cx="1847138" cy="1530439"/>
          </a:xfrm>
        </p:grpSpPr>
        <p:sp>
          <p:nvSpPr>
            <p:cNvPr id="6" name="Oval 5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 rtlCol="0">
            <a:norm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4F506-B03E-40F3-AA1B-DD4741EA41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617997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368DC-C7D8-4382-9D3A-2A12EABD66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593926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C480C-B121-4BA6-B37F-65B4D21A85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448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>
                <a:gd name="T0" fmla="*/ 4800 w 4806"/>
                <a:gd name="T1" fmla="*/ 299 h 665"/>
                <a:gd name="T2" fmla="*/ 0 w 4806"/>
                <a:gd name="T3" fmla="*/ 665 h 665"/>
                <a:gd name="T4" fmla="*/ 0 w 4806"/>
                <a:gd name="T5" fmla="*/ 0 h 665"/>
                <a:gd name="T6" fmla="*/ 4806 w 4806"/>
                <a:gd name="T7" fmla="*/ 1 h 665"/>
                <a:gd name="T8" fmla="*/ 4800 w 4806"/>
                <a:gd name="T9" fmla="*/ 153 h 665"/>
                <a:gd name="T10" fmla="*/ 4800 w 4806"/>
                <a:gd name="T11" fmla="*/ 299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>
                <a:gd name="T0" fmla="*/ 4560 w 4562"/>
                <a:gd name="T1" fmla="*/ 932 h 1199"/>
                <a:gd name="T2" fmla="*/ 0 w 4562"/>
                <a:gd name="T3" fmla="*/ 1199 h 1199"/>
                <a:gd name="T4" fmla="*/ 0 w 4562"/>
                <a:gd name="T5" fmla="*/ 0 h 1199"/>
                <a:gd name="T6" fmla="*/ 4562 w 4562"/>
                <a:gd name="T7" fmla="*/ 0 h 1199"/>
                <a:gd name="T8" fmla="*/ 4560 w 4562"/>
                <a:gd name="T9" fmla="*/ 932 h 1199"/>
                <a:gd name="T10" fmla="*/ 4560 w 4562"/>
                <a:gd name="T11" fmla="*/ 932 h 119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3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404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4974F60-7D17-415B-97A6-EF0DF1C1CC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ransition advTm="3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1162050 w 2903"/>
              <a:gd name="T1" fmla="*/ 244856 h 3686"/>
              <a:gd name="T2" fmla="*/ 1026751 w 2903"/>
              <a:gd name="T3" fmla="*/ 45239 h 3686"/>
              <a:gd name="T4" fmla="*/ 897056 w 2903"/>
              <a:gd name="T5" fmla="*/ 0 h 3686"/>
              <a:gd name="T6" fmla="*/ 44032 w 2903"/>
              <a:gd name="T7" fmla="*/ 1589585 h 3686"/>
              <a:gd name="T8" fmla="*/ 44032 w 2903"/>
              <a:gd name="T9" fmla="*/ 1825394 h 3686"/>
              <a:gd name="T10" fmla="*/ 0 w 2903"/>
              <a:gd name="T11" fmla="*/ 2053285 h 3686"/>
              <a:gd name="T12" fmla="*/ 28821 w 2903"/>
              <a:gd name="T13" fmla="*/ 2084387 h 3686"/>
              <a:gd name="T14" fmla="*/ 176529 w 2903"/>
              <a:gd name="T15" fmla="*/ 1897211 h 3686"/>
              <a:gd name="T16" fmla="*/ 296217 w 2903"/>
              <a:gd name="T17" fmla="*/ 1825394 h 3686"/>
              <a:gd name="T18" fmla="*/ 1162050 w 2903"/>
              <a:gd name="T19" fmla="*/ 244856 h 3686"/>
              <a:gd name="T20" fmla="*/ 1162050 w 2903"/>
              <a:gd name="T21" fmla="*/ 24485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AC2C4D85-957F-4B03-81B9-46176E8E0D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056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917850 w 2911"/>
              <a:gd name="T1" fmla="*/ 0 h 3703"/>
              <a:gd name="T2" fmla="*/ 52037 w 2911"/>
              <a:gd name="T3" fmla="*/ 1605520 h 3703"/>
              <a:gd name="T4" fmla="*/ 52437 w 2911"/>
              <a:gd name="T5" fmla="*/ 1812794 h 3703"/>
              <a:gd name="T6" fmla="*/ 0 w 2911"/>
              <a:gd name="T7" fmla="*/ 2057445 h 3703"/>
              <a:gd name="T8" fmla="*/ 20014 w 2911"/>
              <a:gd name="T9" fmla="*/ 2097087 h 3703"/>
              <a:gd name="T10" fmla="*/ 168920 w 2911"/>
              <a:gd name="T11" fmla="*/ 1898308 h 3703"/>
              <a:gd name="T12" fmla="*/ 305416 w 2911"/>
              <a:gd name="T13" fmla="*/ 1823554 h 3703"/>
              <a:gd name="T14" fmla="*/ 1165225 w 2911"/>
              <a:gd name="T15" fmla="*/ 242385 h 3703"/>
              <a:gd name="T16" fmla="*/ 1036334 w 2911"/>
              <a:gd name="T17" fmla="*/ 54367 h 3703"/>
              <a:gd name="T18" fmla="*/ 917850 w 2911"/>
              <a:gd name="T19" fmla="*/ 0 h 3703"/>
              <a:gd name="T20" fmla="*/ 917850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1406370 h 2777"/>
              <a:gd name="T2" fmla="*/ 172990 w 2561"/>
              <a:gd name="T3" fmla="*/ 1444854 h 2777"/>
              <a:gd name="T4" fmla="*/ 294723 w 2561"/>
              <a:gd name="T5" fmla="*/ 1571625 h 2777"/>
              <a:gd name="T6" fmla="*/ 1025525 w 2561"/>
              <a:gd name="T7" fmla="*/ 225811 h 2777"/>
              <a:gd name="T8" fmla="*/ 848130 w 2561"/>
              <a:gd name="T9" fmla="*/ 46407 h 2777"/>
              <a:gd name="T10" fmla="*/ 760034 w 2561"/>
              <a:gd name="T11" fmla="*/ 0 h 2777"/>
              <a:gd name="T12" fmla="*/ 0 w 2561"/>
              <a:gd name="T13" fmla="*/ 1406370 h 2777"/>
              <a:gd name="T14" fmla="*/ 0 w 2561"/>
              <a:gd name="T15" fmla="*/ 1406370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8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075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794 w 2177"/>
                <a:gd name="T1" fmla="*/ 630 h 1298"/>
                <a:gd name="T2" fmla="*/ 710 w 2177"/>
                <a:gd name="T3" fmla="*/ 553 h 1298"/>
                <a:gd name="T4" fmla="*/ 666 w 2177"/>
                <a:gd name="T5" fmla="*/ 239 h 1298"/>
                <a:gd name="T6" fmla="*/ 1070 w 2177"/>
                <a:gd name="T7" fmla="*/ 165 h 1298"/>
                <a:gd name="T8" fmla="*/ 1089 w 2177"/>
                <a:gd name="T9" fmla="*/ 102 h 1298"/>
                <a:gd name="T10" fmla="*/ 1050 w 2177"/>
                <a:gd name="T11" fmla="*/ 50 h 1298"/>
                <a:gd name="T12" fmla="*/ 638 w 2177"/>
                <a:gd name="T13" fmla="*/ 106 h 1298"/>
                <a:gd name="T14" fmla="*/ 610 w 2177"/>
                <a:gd name="T15" fmla="*/ 16 h 1298"/>
                <a:gd name="T16" fmla="*/ 543 w 2177"/>
                <a:gd name="T17" fmla="*/ 0 h 1298"/>
                <a:gd name="T18" fmla="*/ 479 w 2177"/>
                <a:gd name="T19" fmla="*/ 14 h 1298"/>
                <a:gd name="T20" fmla="*/ 444 w 2177"/>
                <a:gd name="T21" fmla="*/ 53 h 1298"/>
                <a:gd name="T22" fmla="*/ 469 w 2177"/>
                <a:gd name="T23" fmla="*/ 143 h 1298"/>
                <a:gd name="T24" fmla="*/ 330 w 2177"/>
                <a:gd name="T25" fmla="*/ 221 h 1298"/>
                <a:gd name="T26" fmla="*/ 492 w 2177"/>
                <a:gd name="T27" fmla="*/ 237 h 1298"/>
                <a:gd name="T28" fmla="*/ 556 w 2177"/>
                <a:gd name="T29" fmla="*/ 445 h 1298"/>
                <a:gd name="T30" fmla="*/ 71 w 2177"/>
                <a:gd name="T31" fmla="*/ 235 h 1298"/>
                <a:gd name="T32" fmla="*/ 23 w 2177"/>
                <a:gd name="T33" fmla="*/ 255 h 1298"/>
                <a:gd name="T34" fmla="*/ 0 w 2177"/>
                <a:gd name="T35" fmla="*/ 318 h 1298"/>
                <a:gd name="T36" fmla="*/ 28 w 2177"/>
                <a:gd name="T37" fmla="*/ 390 h 1298"/>
                <a:gd name="T38" fmla="*/ 570 w 2177"/>
                <a:gd name="T39" fmla="*/ 644 h 1298"/>
                <a:gd name="T40" fmla="*/ 689 w 2177"/>
                <a:gd name="T41" fmla="*/ 628 h 1298"/>
                <a:gd name="T42" fmla="*/ 785 w 2177"/>
                <a:gd name="T43" fmla="*/ 649 h 1298"/>
                <a:gd name="T44" fmla="*/ 794 w 2177"/>
                <a:gd name="T45" fmla="*/ 630 h 1298"/>
                <a:gd name="T46" fmla="*/ 794 w 2177"/>
                <a:gd name="T47" fmla="*/ 63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4 h 258"/>
                <a:gd name="T2" fmla="*/ 60 w 143"/>
                <a:gd name="T3" fmla="*/ 0 h 258"/>
                <a:gd name="T4" fmla="*/ 71 w 143"/>
                <a:gd name="T5" fmla="*/ 117 h 258"/>
                <a:gd name="T6" fmla="*/ 4 w 143"/>
                <a:gd name="T7" fmla="*/ 129 h 258"/>
                <a:gd name="T8" fmla="*/ 0 w 143"/>
                <a:gd name="T9" fmla="*/ 4 h 258"/>
                <a:gd name="T10" fmla="*/ 0 w 143"/>
                <a:gd name="T11" fmla="*/ 4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68 w 1586"/>
                <a:gd name="T1" fmla="*/ 0 h 821"/>
                <a:gd name="T2" fmla="*/ 665 w 1586"/>
                <a:gd name="T3" fmla="*/ 259 h 821"/>
                <a:gd name="T4" fmla="*/ 713 w 1586"/>
                <a:gd name="T5" fmla="*/ 319 h 821"/>
                <a:gd name="T6" fmla="*/ 792 w 1586"/>
                <a:gd name="T7" fmla="*/ 396 h 821"/>
                <a:gd name="T8" fmla="*/ 782 w 1586"/>
                <a:gd name="T9" fmla="*/ 410 h 821"/>
                <a:gd name="T10" fmla="*/ 674 w 1586"/>
                <a:gd name="T11" fmla="*/ 393 h 821"/>
                <a:gd name="T12" fmla="*/ 572 w 1586"/>
                <a:gd name="T13" fmla="*/ 405 h 821"/>
                <a:gd name="T14" fmla="*/ 21 w 1586"/>
                <a:gd name="T15" fmla="*/ 149 h 821"/>
                <a:gd name="T16" fmla="*/ 0 w 1586"/>
                <a:gd name="T17" fmla="*/ 75 h 821"/>
                <a:gd name="T18" fmla="*/ 23 w 1586"/>
                <a:gd name="T19" fmla="*/ 16 h 821"/>
                <a:gd name="T20" fmla="*/ 68 w 1586"/>
                <a:gd name="T21" fmla="*/ 0 h 821"/>
                <a:gd name="T22" fmla="*/ 6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63 h 747"/>
                <a:gd name="T2" fmla="*/ 461 w 1049"/>
                <a:gd name="T3" fmla="*/ 374 h 747"/>
                <a:gd name="T4" fmla="*/ 470 w 1049"/>
                <a:gd name="T5" fmla="*/ 267 h 747"/>
                <a:gd name="T6" fmla="*/ 525 w 1049"/>
                <a:gd name="T7" fmla="*/ 211 h 747"/>
                <a:gd name="T8" fmla="*/ 39 w 1049"/>
                <a:gd name="T9" fmla="*/ 0 h 747"/>
                <a:gd name="T10" fmla="*/ 0 w 1049"/>
                <a:gd name="T11" fmla="*/ 64 h 747"/>
                <a:gd name="T12" fmla="*/ 0 w 1049"/>
                <a:gd name="T13" fmla="*/ 163 h 747"/>
                <a:gd name="T14" fmla="*/ 0 w 1049"/>
                <a:gd name="T15" fmla="*/ 16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4 h 241"/>
                <a:gd name="T2" fmla="*/ 79 w 272"/>
                <a:gd name="T3" fmla="*/ 0 h 241"/>
                <a:gd name="T4" fmla="*/ 125 w 272"/>
                <a:gd name="T5" fmla="*/ 18 h 241"/>
                <a:gd name="T6" fmla="*/ 135 w 272"/>
                <a:gd name="T7" fmla="*/ 70 h 241"/>
                <a:gd name="T8" fmla="*/ 81 w 272"/>
                <a:gd name="T9" fmla="*/ 73 h 241"/>
                <a:gd name="T10" fmla="*/ 16 w 272"/>
                <a:gd name="T11" fmla="*/ 121 h 241"/>
                <a:gd name="T12" fmla="*/ 0 w 272"/>
                <a:gd name="T13" fmla="*/ 14 h 241"/>
                <a:gd name="T14" fmla="*/ 0 w 272"/>
                <a:gd name="T15" fmla="*/ 1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76 w 152"/>
                <a:gd name="T1" fmla="*/ 2 h 224"/>
                <a:gd name="T2" fmla="*/ 76 w 152"/>
                <a:gd name="T3" fmla="*/ 112 h 224"/>
                <a:gd name="T4" fmla="*/ 0 w 152"/>
                <a:gd name="T5" fmla="*/ 4 h 224"/>
                <a:gd name="T6" fmla="*/ 36 w 152"/>
                <a:gd name="T7" fmla="*/ 0 h 224"/>
                <a:gd name="T8" fmla="*/ 76 w 152"/>
                <a:gd name="T9" fmla="*/ 2 h 224"/>
                <a:gd name="T10" fmla="*/ 76 w 152"/>
                <a:gd name="T11" fmla="*/ 2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40 h 764"/>
                <a:gd name="T2" fmla="*/ 44 w 386"/>
                <a:gd name="T3" fmla="*/ 0 h 764"/>
                <a:gd name="T4" fmla="*/ 116 w 386"/>
                <a:gd name="T5" fmla="*/ 3 h 764"/>
                <a:gd name="T6" fmla="*/ 193 w 386"/>
                <a:gd name="T7" fmla="*/ 383 h 764"/>
                <a:gd name="T8" fmla="*/ 140 w 386"/>
                <a:gd name="T9" fmla="*/ 361 h 764"/>
                <a:gd name="T10" fmla="*/ 76 w 386"/>
                <a:gd name="T11" fmla="*/ 339 h 764"/>
                <a:gd name="T12" fmla="*/ 0 w 386"/>
                <a:gd name="T13" fmla="*/ 40 h 764"/>
                <a:gd name="T14" fmla="*/ 0 w 386"/>
                <a:gd name="T15" fmla="*/ 4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346 w 728"/>
                <a:gd name="T1" fmla="*/ 0 h 348"/>
                <a:gd name="T2" fmla="*/ 0 w 728"/>
                <a:gd name="T3" fmla="*/ 53 h 348"/>
                <a:gd name="T4" fmla="*/ 14 w 728"/>
                <a:gd name="T5" fmla="*/ 174 h 348"/>
                <a:gd name="T6" fmla="*/ 358 w 728"/>
                <a:gd name="T7" fmla="*/ 119 h 348"/>
                <a:gd name="T8" fmla="*/ 364 w 728"/>
                <a:gd name="T9" fmla="*/ 22 h 348"/>
                <a:gd name="T10" fmla="*/ 346 w 728"/>
                <a:gd name="T11" fmla="*/ 0 h 348"/>
                <a:gd name="T12" fmla="*/ 34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136 w 312"/>
                <a:gd name="T1" fmla="*/ 0 h 135"/>
                <a:gd name="T2" fmla="*/ 0 w 312"/>
                <a:gd name="T3" fmla="*/ 39 h 135"/>
                <a:gd name="T4" fmla="*/ 156 w 312"/>
                <a:gd name="T5" fmla="*/ 67 h 135"/>
                <a:gd name="T6" fmla="*/ 136 w 312"/>
                <a:gd name="T7" fmla="*/ 0 h 135"/>
                <a:gd name="T8" fmla="*/ 136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84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085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09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53 h 175"/>
                    <a:gd name="T2" fmla="*/ 57 w 313"/>
                    <a:gd name="T3" fmla="*/ 5 h 175"/>
                    <a:gd name="T4" fmla="*/ 107 w 313"/>
                    <a:gd name="T5" fmla="*/ 0 h 175"/>
                    <a:gd name="T6" fmla="*/ 146 w 313"/>
                    <a:gd name="T7" fmla="*/ 13 h 175"/>
                    <a:gd name="T8" fmla="*/ 157 w 313"/>
                    <a:gd name="T9" fmla="*/ 45 h 175"/>
                    <a:gd name="T10" fmla="*/ 84 w 313"/>
                    <a:gd name="T11" fmla="*/ 33 h 175"/>
                    <a:gd name="T12" fmla="*/ 37 w 313"/>
                    <a:gd name="T13" fmla="*/ 50 h 175"/>
                    <a:gd name="T14" fmla="*/ 7 w 313"/>
                    <a:gd name="T15" fmla="*/ 87 h 175"/>
                    <a:gd name="T16" fmla="*/ 0 w 313"/>
                    <a:gd name="T17" fmla="*/ 53 h 175"/>
                    <a:gd name="T18" fmla="*/ 0 w 313"/>
                    <a:gd name="T19" fmla="*/ 5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0 h 266"/>
                    <a:gd name="T2" fmla="*/ 80 w 230"/>
                    <a:gd name="T3" fmla="*/ 133 h 266"/>
                    <a:gd name="T4" fmla="*/ 115 w 230"/>
                    <a:gd name="T5" fmla="*/ 126 h 266"/>
                    <a:gd name="T6" fmla="*/ 112 w 230"/>
                    <a:gd name="T7" fmla="*/ 9 h 266"/>
                    <a:gd name="T8" fmla="*/ 83 w 230"/>
                    <a:gd name="T9" fmla="*/ 0 h 266"/>
                    <a:gd name="T10" fmla="*/ 90 w 230"/>
                    <a:gd name="T11" fmla="*/ 99 h 266"/>
                    <a:gd name="T12" fmla="*/ 36 w 230"/>
                    <a:gd name="T13" fmla="*/ 2 h 266"/>
                    <a:gd name="T14" fmla="*/ 0 w 230"/>
                    <a:gd name="T15" fmla="*/ 20 h 266"/>
                    <a:gd name="T16" fmla="*/ 0 w 230"/>
                    <a:gd name="T17" fmla="*/ 20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0 h 234"/>
                    <a:gd name="T2" fmla="*/ 18 w 87"/>
                    <a:gd name="T3" fmla="*/ 47 h 234"/>
                    <a:gd name="T4" fmla="*/ 22 w 87"/>
                    <a:gd name="T5" fmla="*/ 77 h 234"/>
                    <a:gd name="T6" fmla="*/ 13 w 87"/>
                    <a:gd name="T7" fmla="*/ 117 h 234"/>
                    <a:gd name="T8" fmla="*/ 40 w 87"/>
                    <a:gd name="T9" fmla="*/ 110 h 234"/>
                    <a:gd name="T10" fmla="*/ 43 w 87"/>
                    <a:gd name="T11" fmla="*/ 58 h 234"/>
                    <a:gd name="T12" fmla="*/ 23 w 87"/>
                    <a:gd name="T13" fmla="*/ 0 h 234"/>
                    <a:gd name="T14" fmla="*/ 0 w 87"/>
                    <a:gd name="T15" fmla="*/ 10 h 234"/>
                    <a:gd name="T16" fmla="*/ 0 w 87"/>
                    <a:gd name="T17" fmla="*/ 10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86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50 w 1190"/>
                  <a:gd name="T1" fmla="*/ 0 h 500"/>
                  <a:gd name="T2" fmla="*/ 595 w 1190"/>
                  <a:gd name="T3" fmla="*/ 245 h 500"/>
                  <a:gd name="T4" fmla="*/ 538 w 1190"/>
                  <a:gd name="T5" fmla="*/ 250 h 500"/>
                  <a:gd name="T6" fmla="*/ 0 w 1190"/>
                  <a:gd name="T7" fmla="*/ 14 h 500"/>
                  <a:gd name="T8" fmla="*/ 50 w 1190"/>
                  <a:gd name="T9" fmla="*/ 0 h 500"/>
                  <a:gd name="T10" fmla="*/ 5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7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7 w 489"/>
                  <a:gd name="T1" fmla="*/ 17 h 296"/>
                  <a:gd name="T2" fmla="*/ 80 w 489"/>
                  <a:gd name="T3" fmla="*/ 33 h 296"/>
                  <a:gd name="T4" fmla="*/ 162 w 489"/>
                  <a:gd name="T5" fmla="*/ 69 h 296"/>
                  <a:gd name="T6" fmla="*/ 220 w 489"/>
                  <a:gd name="T7" fmla="*/ 122 h 296"/>
                  <a:gd name="T8" fmla="*/ 163 w 489"/>
                  <a:gd name="T9" fmla="*/ 115 h 296"/>
                  <a:gd name="T10" fmla="*/ 69 w 489"/>
                  <a:gd name="T11" fmla="*/ 73 h 296"/>
                  <a:gd name="T12" fmla="*/ 25 w 489"/>
                  <a:gd name="T13" fmla="*/ 40 h 296"/>
                  <a:gd name="T14" fmla="*/ 53 w 489"/>
                  <a:gd name="T15" fmla="*/ 82 h 296"/>
                  <a:gd name="T16" fmla="*/ 136 w 489"/>
                  <a:gd name="T17" fmla="*/ 135 h 296"/>
                  <a:gd name="T18" fmla="*/ 233 w 489"/>
                  <a:gd name="T19" fmla="*/ 148 h 296"/>
                  <a:gd name="T20" fmla="*/ 244 w 489"/>
                  <a:gd name="T21" fmla="*/ 112 h 296"/>
                  <a:gd name="T22" fmla="*/ 197 w 489"/>
                  <a:gd name="T23" fmla="*/ 60 h 296"/>
                  <a:gd name="T24" fmla="*/ 85 w 489"/>
                  <a:gd name="T25" fmla="*/ 9 h 296"/>
                  <a:gd name="T26" fmla="*/ 0 w 489"/>
                  <a:gd name="T27" fmla="*/ 0 h 296"/>
                  <a:gd name="T28" fmla="*/ 7 w 489"/>
                  <a:gd name="T29" fmla="*/ 17 h 296"/>
                  <a:gd name="T30" fmla="*/ 7 w 489"/>
                  <a:gd name="T31" fmla="*/ 1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2 w 213"/>
                  <a:gd name="T1" fmla="*/ 0 h 478"/>
                  <a:gd name="T2" fmla="*/ 46 w 213"/>
                  <a:gd name="T3" fmla="*/ 12 h 478"/>
                  <a:gd name="T4" fmla="*/ 40 w 213"/>
                  <a:gd name="T5" fmla="*/ 96 h 478"/>
                  <a:gd name="T6" fmla="*/ 53 w 213"/>
                  <a:gd name="T7" fmla="*/ 163 h 478"/>
                  <a:gd name="T8" fmla="*/ 107 w 213"/>
                  <a:gd name="T9" fmla="*/ 225 h 478"/>
                  <a:gd name="T10" fmla="*/ 49 w 213"/>
                  <a:gd name="T11" fmla="*/ 238 h 478"/>
                  <a:gd name="T12" fmla="*/ 15 w 213"/>
                  <a:gd name="T13" fmla="*/ 171 h 478"/>
                  <a:gd name="T14" fmla="*/ 0 w 213"/>
                  <a:gd name="T15" fmla="*/ 28 h 478"/>
                  <a:gd name="T16" fmla="*/ 12 w 213"/>
                  <a:gd name="T17" fmla="*/ 0 h 478"/>
                  <a:gd name="T18" fmla="*/ 12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89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090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55 w 150"/>
                    <a:gd name="T1" fmla="*/ 0 h 173"/>
                    <a:gd name="T2" fmla="*/ 20 w 150"/>
                    <a:gd name="T3" fmla="*/ 33 h 173"/>
                    <a:gd name="T4" fmla="*/ 0 w 150"/>
                    <a:gd name="T5" fmla="*/ 87 h 173"/>
                    <a:gd name="T6" fmla="*/ 40 w 150"/>
                    <a:gd name="T7" fmla="*/ 80 h 173"/>
                    <a:gd name="T8" fmla="*/ 52 w 150"/>
                    <a:gd name="T9" fmla="*/ 42 h 173"/>
                    <a:gd name="T10" fmla="*/ 75 w 150"/>
                    <a:gd name="T11" fmla="*/ 14 h 173"/>
                    <a:gd name="T12" fmla="*/ 55 w 150"/>
                    <a:gd name="T13" fmla="*/ 0 h 173"/>
                    <a:gd name="T14" fmla="*/ 55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78 w 1684"/>
                    <a:gd name="T1" fmla="*/ 0 h 880"/>
                    <a:gd name="T2" fmla="*/ 32 w 1684"/>
                    <a:gd name="T3" fmla="*/ 26 h 880"/>
                    <a:gd name="T4" fmla="*/ 0 w 1684"/>
                    <a:gd name="T5" fmla="*/ 104 h 880"/>
                    <a:gd name="T6" fmla="*/ 34 w 1684"/>
                    <a:gd name="T7" fmla="*/ 179 h 880"/>
                    <a:gd name="T8" fmla="*/ 591 w 1684"/>
                    <a:gd name="T9" fmla="*/ 434 h 880"/>
                    <a:gd name="T10" fmla="*/ 711 w 1684"/>
                    <a:gd name="T11" fmla="*/ 418 h 880"/>
                    <a:gd name="T12" fmla="*/ 808 w 1684"/>
                    <a:gd name="T13" fmla="*/ 440 h 880"/>
                    <a:gd name="T14" fmla="*/ 842 w 1684"/>
                    <a:gd name="T15" fmla="*/ 404 h 880"/>
                    <a:gd name="T16" fmla="*/ 751 w 1684"/>
                    <a:gd name="T17" fmla="*/ 332 h 880"/>
                    <a:gd name="T18" fmla="*/ 714 w 1684"/>
                    <a:gd name="T19" fmla="*/ 256 h 880"/>
                    <a:gd name="T20" fmla="*/ 685 w 1684"/>
                    <a:gd name="T21" fmla="*/ 264 h 880"/>
                    <a:gd name="T22" fmla="*/ 720 w 1684"/>
                    <a:gd name="T23" fmla="*/ 332 h 880"/>
                    <a:gd name="T24" fmla="*/ 789 w 1684"/>
                    <a:gd name="T25" fmla="*/ 405 h 880"/>
                    <a:gd name="T26" fmla="*/ 707 w 1684"/>
                    <a:gd name="T27" fmla="*/ 394 h 880"/>
                    <a:gd name="T28" fmla="*/ 610 w 1684"/>
                    <a:gd name="T29" fmla="*/ 407 h 880"/>
                    <a:gd name="T30" fmla="*/ 628 w 1684"/>
                    <a:gd name="T31" fmla="*/ 325 h 880"/>
                    <a:gd name="T32" fmla="*/ 669 w 1684"/>
                    <a:gd name="T33" fmla="*/ 269 h 880"/>
                    <a:gd name="T34" fmla="*/ 621 w 1684"/>
                    <a:gd name="T35" fmla="*/ 276 h 880"/>
                    <a:gd name="T36" fmla="*/ 583 w 1684"/>
                    <a:gd name="T37" fmla="*/ 329 h 880"/>
                    <a:gd name="T38" fmla="*/ 570 w 1684"/>
                    <a:gd name="T39" fmla="*/ 396 h 880"/>
                    <a:gd name="T40" fmla="*/ 54 w 1684"/>
                    <a:gd name="T41" fmla="*/ 155 h 880"/>
                    <a:gd name="T42" fmla="*/ 40 w 1684"/>
                    <a:gd name="T43" fmla="*/ 108 h 880"/>
                    <a:gd name="T44" fmla="*/ 52 w 1684"/>
                    <a:gd name="T45" fmla="*/ 48 h 880"/>
                    <a:gd name="T46" fmla="*/ 109 w 1684"/>
                    <a:gd name="T47" fmla="*/ 0 h 880"/>
                    <a:gd name="T48" fmla="*/ 78 w 1684"/>
                    <a:gd name="T49" fmla="*/ 0 h 880"/>
                    <a:gd name="T50" fmla="*/ 78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58 w 160"/>
                    <a:gd name="T1" fmla="*/ 0 h 335"/>
                    <a:gd name="T2" fmla="*/ 10 w 160"/>
                    <a:gd name="T3" fmla="*/ 53 h 335"/>
                    <a:gd name="T4" fmla="*/ 0 w 160"/>
                    <a:gd name="T5" fmla="*/ 115 h 335"/>
                    <a:gd name="T6" fmla="*/ 17 w 160"/>
                    <a:gd name="T7" fmla="*/ 157 h 335"/>
                    <a:gd name="T8" fmla="*/ 47 w 160"/>
                    <a:gd name="T9" fmla="*/ 167 h 335"/>
                    <a:gd name="T10" fmla="*/ 38 w 160"/>
                    <a:gd name="T11" fmla="*/ 77 h 335"/>
                    <a:gd name="T12" fmla="*/ 80 w 160"/>
                    <a:gd name="T13" fmla="*/ 8 h 335"/>
                    <a:gd name="T14" fmla="*/ 58 w 160"/>
                    <a:gd name="T15" fmla="*/ 0 h 335"/>
                    <a:gd name="T16" fmla="*/ 58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109 w 642"/>
                    <a:gd name="T1" fmla="*/ 448 h 1188"/>
                    <a:gd name="T2" fmla="*/ 0 w 642"/>
                    <a:gd name="T3" fmla="*/ 62 h 1188"/>
                    <a:gd name="T4" fmla="*/ 41 w 642"/>
                    <a:gd name="T5" fmla="*/ 19 h 1188"/>
                    <a:gd name="T6" fmla="*/ 129 w 642"/>
                    <a:gd name="T7" fmla="*/ 0 h 1188"/>
                    <a:gd name="T8" fmla="*/ 200 w 642"/>
                    <a:gd name="T9" fmla="*/ 29 h 1188"/>
                    <a:gd name="T10" fmla="*/ 322 w 642"/>
                    <a:gd name="T11" fmla="*/ 594 h 1188"/>
                    <a:gd name="T12" fmla="*/ 278 w 642"/>
                    <a:gd name="T13" fmla="*/ 546 h 1188"/>
                    <a:gd name="T14" fmla="*/ 178 w 642"/>
                    <a:gd name="T15" fmla="*/ 49 h 1188"/>
                    <a:gd name="T16" fmla="*/ 113 w 642"/>
                    <a:gd name="T17" fmla="*/ 31 h 1188"/>
                    <a:gd name="T18" fmla="*/ 60 w 642"/>
                    <a:gd name="T19" fmla="*/ 37 h 1188"/>
                    <a:gd name="T20" fmla="*/ 38 w 642"/>
                    <a:gd name="T21" fmla="*/ 71 h 1188"/>
                    <a:gd name="T22" fmla="*/ 153 w 642"/>
                    <a:gd name="T23" fmla="*/ 462 h 1188"/>
                    <a:gd name="T24" fmla="*/ 109 w 642"/>
                    <a:gd name="T25" fmla="*/ 448 h 1188"/>
                    <a:gd name="T26" fmla="*/ 109 w 642"/>
                    <a:gd name="T27" fmla="*/ 44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4 h 504"/>
                    <a:gd name="T2" fmla="*/ 38 w 192"/>
                    <a:gd name="T3" fmla="*/ 97 h 504"/>
                    <a:gd name="T4" fmla="*/ 57 w 192"/>
                    <a:gd name="T5" fmla="*/ 159 h 504"/>
                    <a:gd name="T6" fmla="*/ 58 w 192"/>
                    <a:gd name="T7" fmla="*/ 252 h 504"/>
                    <a:gd name="T8" fmla="*/ 96 w 192"/>
                    <a:gd name="T9" fmla="*/ 252 h 504"/>
                    <a:gd name="T10" fmla="*/ 94 w 192"/>
                    <a:gd name="T11" fmla="*/ 180 h 504"/>
                    <a:gd name="T12" fmla="*/ 81 w 192"/>
                    <a:gd name="T13" fmla="*/ 104 h 504"/>
                    <a:gd name="T14" fmla="*/ 50 w 192"/>
                    <a:gd name="T15" fmla="*/ 30 h 504"/>
                    <a:gd name="T16" fmla="*/ 32 w 192"/>
                    <a:gd name="T17" fmla="*/ 0 h 504"/>
                    <a:gd name="T18" fmla="*/ 0 w 192"/>
                    <a:gd name="T19" fmla="*/ 14 h 504"/>
                    <a:gd name="T20" fmla="*/ 0 w 192"/>
                    <a:gd name="T21" fmla="*/ 1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5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49 w 390"/>
                    <a:gd name="T1" fmla="*/ 0 h 269"/>
                    <a:gd name="T2" fmla="*/ 129 w 390"/>
                    <a:gd name="T3" fmla="*/ 9 h 269"/>
                    <a:gd name="T4" fmla="*/ 127 w 390"/>
                    <a:gd name="T5" fmla="*/ 33 h 269"/>
                    <a:gd name="T6" fmla="*/ 0 w 390"/>
                    <a:gd name="T7" fmla="*/ 85 h 269"/>
                    <a:gd name="T8" fmla="*/ 0 w 390"/>
                    <a:gd name="T9" fmla="*/ 111 h 269"/>
                    <a:gd name="T10" fmla="*/ 142 w 390"/>
                    <a:gd name="T11" fmla="*/ 113 h 269"/>
                    <a:gd name="T12" fmla="*/ 160 w 390"/>
                    <a:gd name="T13" fmla="*/ 135 h 269"/>
                    <a:gd name="T14" fmla="*/ 195 w 390"/>
                    <a:gd name="T15" fmla="*/ 133 h 269"/>
                    <a:gd name="T16" fmla="*/ 192 w 390"/>
                    <a:gd name="T17" fmla="*/ 95 h 269"/>
                    <a:gd name="T18" fmla="*/ 58 w 390"/>
                    <a:gd name="T19" fmla="*/ 88 h 269"/>
                    <a:gd name="T20" fmla="*/ 167 w 390"/>
                    <a:gd name="T21" fmla="*/ 45 h 269"/>
                    <a:gd name="T22" fmla="*/ 149 w 390"/>
                    <a:gd name="T23" fmla="*/ 0 h 269"/>
                    <a:gd name="T24" fmla="*/ 149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6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66 h 424"/>
                    <a:gd name="T2" fmla="*/ 432 w 941"/>
                    <a:gd name="T3" fmla="*/ 0 h 424"/>
                    <a:gd name="T4" fmla="*/ 463 w 941"/>
                    <a:gd name="T5" fmla="*/ 39 h 424"/>
                    <a:gd name="T6" fmla="*/ 471 w 941"/>
                    <a:gd name="T7" fmla="*/ 91 h 424"/>
                    <a:gd name="T8" fmla="*/ 452 w 941"/>
                    <a:gd name="T9" fmla="*/ 141 h 424"/>
                    <a:gd name="T10" fmla="*/ 29 w 941"/>
                    <a:gd name="T11" fmla="*/ 212 h 424"/>
                    <a:gd name="T12" fmla="*/ 27 w 941"/>
                    <a:gd name="T13" fmla="*/ 192 h 424"/>
                    <a:gd name="T14" fmla="*/ 432 w 941"/>
                    <a:gd name="T15" fmla="*/ 121 h 424"/>
                    <a:gd name="T16" fmla="*/ 447 w 941"/>
                    <a:gd name="T17" fmla="*/ 73 h 424"/>
                    <a:gd name="T18" fmla="*/ 420 w 941"/>
                    <a:gd name="T19" fmla="*/ 29 h 424"/>
                    <a:gd name="T20" fmla="*/ 0 w 941"/>
                    <a:gd name="T21" fmla="*/ 93 h 424"/>
                    <a:gd name="T22" fmla="*/ 0 w 941"/>
                    <a:gd name="T23" fmla="*/ 66 h 424"/>
                    <a:gd name="T24" fmla="*/ 0 w 941"/>
                    <a:gd name="T25" fmla="*/ 66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7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63 h 173"/>
                    <a:gd name="T2" fmla="*/ 33 w 488"/>
                    <a:gd name="T3" fmla="*/ 86 h 173"/>
                    <a:gd name="T4" fmla="*/ 111 w 488"/>
                    <a:gd name="T5" fmla="*/ 83 h 173"/>
                    <a:gd name="T6" fmla="*/ 210 w 488"/>
                    <a:gd name="T7" fmla="*/ 58 h 173"/>
                    <a:gd name="T8" fmla="*/ 245 w 488"/>
                    <a:gd name="T9" fmla="*/ 21 h 173"/>
                    <a:gd name="T10" fmla="*/ 222 w 488"/>
                    <a:gd name="T11" fmla="*/ 1 h 173"/>
                    <a:gd name="T12" fmla="*/ 127 w 488"/>
                    <a:gd name="T13" fmla="*/ 0 h 173"/>
                    <a:gd name="T14" fmla="*/ 55 w 488"/>
                    <a:gd name="T15" fmla="*/ 6 h 173"/>
                    <a:gd name="T16" fmla="*/ 8 w 488"/>
                    <a:gd name="T17" fmla="*/ 38 h 173"/>
                    <a:gd name="T18" fmla="*/ 56 w 488"/>
                    <a:gd name="T19" fmla="*/ 47 h 173"/>
                    <a:gd name="T20" fmla="*/ 138 w 488"/>
                    <a:gd name="T21" fmla="*/ 26 h 173"/>
                    <a:gd name="T22" fmla="*/ 209 w 488"/>
                    <a:gd name="T23" fmla="*/ 26 h 173"/>
                    <a:gd name="T24" fmla="*/ 135 w 488"/>
                    <a:gd name="T25" fmla="*/ 55 h 173"/>
                    <a:gd name="T26" fmla="*/ 71 w 488"/>
                    <a:gd name="T27" fmla="*/ 63 h 173"/>
                    <a:gd name="T28" fmla="*/ 0 w 488"/>
                    <a:gd name="T29" fmla="*/ 63 h 173"/>
                    <a:gd name="T30" fmla="*/ 0 w 488"/>
                    <a:gd name="T31" fmla="*/ 6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059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073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84 w 772"/>
                <a:gd name="T1" fmla="*/ 1379 h 3266"/>
                <a:gd name="T2" fmla="*/ 101 w 772"/>
                <a:gd name="T3" fmla="*/ 1287 h 3266"/>
                <a:gd name="T4" fmla="*/ 85 w 772"/>
                <a:gd name="T5" fmla="*/ 1216 h 3266"/>
                <a:gd name="T6" fmla="*/ 99 w 772"/>
                <a:gd name="T7" fmla="*/ 1111 h 3266"/>
                <a:gd name="T8" fmla="*/ 157 w 772"/>
                <a:gd name="T9" fmla="*/ 984 h 3266"/>
                <a:gd name="T10" fmla="*/ 170 w 772"/>
                <a:gd name="T11" fmla="*/ 904 h 3266"/>
                <a:gd name="T12" fmla="*/ 157 w 772"/>
                <a:gd name="T13" fmla="*/ 851 h 3266"/>
                <a:gd name="T14" fmla="*/ 106 w 772"/>
                <a:gd name="T15" fmla="*/ 812 h 3266"/>
                <a:gd name="T16" fmla="*/ 96 w 772"/>
                <a:gd name="T17" fmla="*/ 763 h 3266"/>
                <a:gd name="T18" fmla="*/ 114 w 772"/>
                <a:gd name="T19" fmla="*/ 693 h 3266"/>
                <a:gd name="T20" fmla="*/ 197 w 772"/>
                <a:gd name="T21" fmla="*/ 505 h 3266"/>
                <a:gd name="T22" fmla="*/ 205 w 772"/>
                <a:gd name="T23" fmla="*/ 413 h 3266"/>
                <a:gd name="T24" fmla="*/ 184 w 772"/>
                <a:gd name="T25" fmla="*/ 312 h 3266"/>
                <a:gd name="T26" fmla="*/ 114 w 772"/>
                <a:gd name="T27" fmla="*/ 263 h 3266"/>
                <a:gd name="T28" fmla="*/ 53 w 772"/>
                <a:gd name="T29" fmla="*/ 184 h 3266"/>
                <a:gd name="T30" fmla="*/ 0 w 772"/>
                <a:gd name="T31" fmla="*/ 0 h 3266"/>
                <a:gd name="T32" fmla="*/ 8 w 772"/>
                <a:gd name="T33" fmla="*/ 167 h 3266"/>
                <a:gd name="T34" fmla="*/ 48 w 772"/>
                <a:gd name="T35" fmla="*/ 267 h 3266"/>
                <a:gd name="T36" fmla="*/ 101 w 772"/>
                <a:gd name="T37" fmla="*/ 329 h 3266"/>
                <a:gd name="T38" fmla="*/ 160 w 772"/>
                <a:gd name="T39" fmla="*/ 364 h 3266"/>
                <a:gd name="T40" fmla="*/ 163 w 772"/>
                <a:gd name="T41" fmla="*/ 456 h 3266"/>
                <a:gd name="T42" fmla="*/ 133 w 772"/>
                <a:gd name="T43" fmla="*/ 553 h 3266"/>
                <a:gd name="T44" fmla="*/ 64 w 772"/>
                <a:gd name="T45" fmla="*/ 724 h 3266"/>
                <a:gd name="T46" fmla="*/ 61 w 772"/>
                <a:gd name="T47" fmla="*/ 834 h 3266"/>
                <a:gd name="T48" fmla="*/ 125 w 772"/>
                <a:gd name="T49" fmla="*/ 895 h 3266"/>
                <a:gd name="T50" fmla="*/ 122 w 772"/>
                <a:gd name="T51" fmla="*/ 952 h 3266"/>
                <a:gd name="T52" fmla="*/ 66 w 772"/>
                <a:gd name="T53" fmla="*/ 1071 h 3266"/>
                <a:gd name="T54" fmla="*/ 42 w 772"/>
                <a:gd name="T55" fmla="*/ 1185 h 3266"/>
                <a:gd name="T56" fmla="*/ 64 w 772"/>
                <a:gd name="T57" fmla="*/ 1308 h 3266"/>
                <a:gd name="T58" fmla="*/ 114 w 772"/>
                <a:gd name="T59" fmla="*/ 1374 h 3266"/>
                <a:gd name="T60" fmla="*/ 178 w 772"/>
                <a:gd name="T61" fmla="*/ 1427 h 3266"/>
                <a:gd name="T62" fmla="*/ 184 w 772"/>
                <a:gd name="T63" fmla="*/ 1379 h 3266"/>
                <a:gd name="T64" fmla="*/ 184 w 772"/>
                <a:gd name="T65" fmla="*/ 137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84 w 772"/>
                <a:gd name="T1" fmla="*/ 1578 h 3266"/>
                <a:gd name="T2" fmla="*/ 101 w 772"/>
                <a:gd name="T3" fmla="*/ 1473 h 3266"/>
                <a:gd name="T4" fmla="*/ 85 w 772"/>
                <a:gd name="T5" fmla="*/ 1392 h 3266"/>
                <a:gd name="T6" fmla="*/ 99 w 772"/>
                <a:gd name="T7" fmla="*/ 1271 h 3266"/>
                <a:gd name="T8" fmla="*/ 157 w 772"/>
                <a:gd name="T9" fmla="*/ 1126 h 3266"/>
                <a:gd name="T10" fmla="*/ 170 w 772"/>
                <a:gd name="T11" fmla="*/ 1035 h 3266"/>
                <a:gd name="T12" fmla="*/ 157 w 772"/>
                <a:gd name="T13" fmla="*/ 974 h 3266"/>
                <a:gd name="T14" fmla="*/ 106 w 772"/>
                <a:gd name="T15" fmla="*/ 930 h 3266"/>
                <a:gd name="T16" fmla="*/ 96 w 772"/>
                <a:gd name="T17" fmla="*/ 874 h 3266"/>
                <a:gd name="T18" fmla="*/ 114 w 772"/>
                <a:gd name="T19" fmla="*/ 794 h 3266"/>
                <a:gd name="T20" fmla="*/ 197 w 772"/>
                <a:gd name="T21" fmla="*/ 578 h 3266"/>
                <a:gd name="T22" fmla="*/ 205 w 772"/>
                <a:gd name="T23" fmla="*/ 473 h 3266"/>
                <a:gd name="T24" fmla="*/ 184 w 772"/>
                <a:gd name="T25" fmla="*/ 357 h 3266"/>
                <a:gd name="T26" fmla="*/ 114 w 772"/>
                <a:gd name="T27" fmla="*/ 302 h 3266"/>
                <a:gd name="T28" fmla="*/ 53 w 772"/>
                <a:gd name="T29" fmla="*/ 211 h 3266"/>
                <a:gd name="T30" fmla="*/ 0 w 772"/>
                <a:gd name="T31" fmla="*/ 0 h 3266"/>
                <a:gd name="T32" fmla="*/ 8 w 772"/>
                <a:gd name="T33" fmla="*/ 191 h 3266"/>
                <a:gd name="T34" fmla="*/ 48 w 772"/>
                <a:gd name="T35" fmla="*/ 306 h 3266"/>
                <a:gd name="T36" fmla="*/ 101 w 772"/>
                <a:gd name="T37" fmla="*/ 377 h 3266"/>
                <a:gd name="T38" fmla="*/ 160 w 772"/>
                <a:gd name="T39" fmla="*/ 417 h 3266"/>
                <a:gd name="T40" fmla="*/ 163 w 772"/>
                <a:gd name="T41" fmla="*/ 522 h 3266"/>
                <a:gd name="T42" fmla="*/ 133 w 772"/>
                <a:gd name="T43" fmla="*/ 633 h 3266"/>
                <a:gd name="T44" fmla="*/ 64 w 772"/>
                <a:gd name="T45" fmla="*/ 829 h 3266"/>
                <a:gd name="T46" fmla="*/ 61 w 772"/>
                <a:gd name="T47" fmla="*/ 955 h 3266"/>
                <a:gd name="T48" fmla="*/ 125 w 772"/>
                <a:gd name="T49" fmla="*/ 1025 h 3266"/>
                <a:gd name="T50" fmla="*/ 122 w 772"/>
                <a:gd name="T51" fmla="*/ 1090 h 3266"/>
                <a:gd name="T52" fmla="*/ 66 w 772"/>
                <a:gd name="T53" fmla="*/ 1226 h 3266"/>
                <a:gd name="T54" fmla="*/ 42 w 772"/>
                <a:gd name="T55" fmla="*/ 1357 h 3266"/>
                <a:gd name="T56" fmla="*/ 64 w 772"/>
                <a:gd name="T57" fmla="*/ 1497 h 3266"/>
                <a:gd name="T58" fmla="*/ 114 w 772"/>
                <a:gd name="T59" fmla="*/ 1572 h 3266"/>
                <a:gd name="T60" fmla="*/ 178 w 772"/>
                <a:gd name="T61" fmla="*/ 1633 h 3266"/>
                <a:gd name="T62" fmla="*/ 184 w 772"/>
                <a:gd name="T63" fmla="*/ 1578 h 3266"/>
                <a:gd name="T64" fmla="*/ 184 w 772"/>
                <a:gd name="T65" fmla="*/ 1578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0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61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063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31 w 245"/>
                  <a:gd name="T1" fmla="*/ 3 h 806"/>
                  <a:gd name="T2" fmla="*/ 33 w 245"/>
                  <a:gd name="T3" fmla="*/ 122 h 806"/>
                  <a:gd name="T4" fmla="*/ 0 w 245"/>
                  <a:gd name="T5" fmla="*/ 288 h 806"/>
                  <a:gd name="T6" fmla="*/ 20 w 245"/>
                  <a:gd name="T7" fmla="*/ 282 h 806"/>
                  <a:gd name="T8" fmla="*/ 55 w 245"/>
                  <a:gd name="T9" fmla="*/ 134 h 806"/>
                  <a:gd name="T10" fmla="*/ 62 w 245"/>
                  <a:gd name="T11" fmla="*/ 0 h 806"/>
                  <a:gd name="T12" fmla="*/ 31 w 245"/>
                  <a:gd name="T13" fmla="*/ 3 h 806"/>
                  <a:gd name="T14" fmla="*/ 31 w 245"/>
                  <a:gd name="T15" fmla="*/ 3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64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065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75 w 604"/>
                    <a:gd name="T3" fmla="*/ 66 h 349"/>
                    <a:gd name="T4" fmla="*/ 127 w 604"/>
                    <a:gd name="T5" fmla="*/ 125 h 349"/>
                    <a:gd name="T6" fmla="*/ 153 w 604"/>
                    <a:gd name="T7" fmla="*/ 50 h 349"/>
                    <a:gd name="T8" fmla="*/ 91 w 604"/>
                    <a:gd name="T9" fmla="*/ 3 h 349"/>
                    <a:gd name="T10" fmla="*/ 118 w 604"/>
                    <a:gd name="T11" fmla="*/ 66 h 349"/>
                    <a:gd name="T12" fmla="*/ 33 w 604"/>
                    <a:gd name="T13" fmla="*/ 6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187 w 1064"/>
                    <a:gd name="T1" fmla="*/ 46 h 1230"/>
                    <a:gd name="T2" fmla="*/ 123 w 1064"/>
                    <a:gd name="T3" fmla="*/ 125 h 1230"/>
                    <a:gd name="T4" fmla="*/ 41 w 1064"/>
                    <a:gd name="T5" fmla="*/ 271 h 1230"/>
                    <a:gd name="T6" fmla="*/ 0 w 1064"/>
                    <a:gd name="T7" fmla="*/ 392 h 1230"/>
                    <a:gd name="T8" fmla="*/ 15 w 1064"/>
                    <a:gd name="T9" fmla="*/ 438 h 1230"/>
                    <a:gd name="T10" fmla="*/ 66 w 1064"/>
                    <a:gd name="T11" fmla="*/ 428 h 1230"/>
                    <a:gd name="T12" fmla="*/ 146 w 1064"/>
                    <a:gd name="T13" fmla="*/ 325 h 1230"/>
                    <a:gd name="T14" fmla="*/ 221 w 1064"/>
                    <a:gd name="T15" fmla="*/ 190 h 1230"/>
                    <a:gd name="T16" fmla="*/ 261 w 1064"/>
                    <a:gd name="T17" fmla="*/ 96 h 1230"/>
                    <a:gd name="T18" fmla="*/ 269 w 1064"/>
                    <a:gd name="T19" fmla="*/ 30 h 1230"/>
                    <a:gd name="T20" fmla="*/ 247 w 1064"/>
                    <a:gd name="T21" fmla="*/ 0 h 1230"/>
                    <a:gd name="T22" fmla="*/ 211 w 1064"/>
                    <a:gd name="T23" fmla="*/ 23 h 1230"/>
                    <a:gd name="T24" fmla="*/ 245 w 1064"/>
                    <a:gd name="T25" fmla="*/ 38 h 1230"/>
                    <a:gd name="T26" fmla="*/ 221 w 1064"/>
                    <a:gd name="T27" fmla="*/ 125 h 1230"/>
                    <a:gd name="T28" fmla="*/ 174 w 1064"/>
                    <a:gd name="T29" fmla="*/ 234 h 1230"/>
                    <a:gd name="T30" fmla="*/ 88 w 1064"/>
                    <a:gd name="T31" fmla="*/ 359 h 1230"/>
                    <a:gd name="T32" fmla="*/ 29 w 1064"/>
                    <a:gd name="T33" fmla="*/ 397 h 1230"/>
                    <a:gd name="T34" fmla="*/ 34 w 1064"/>
                    <a:gd name="T35" fmla="*/ 336 h 1230"/>
                    <a:gd name="T36" fmla="*/ 110 w 1064"/>
                    <a:gd name="T37" fmla="*/ 179 h 1230"/>
                    <a:gd name="T38" fmla="*/ 210 w 1064"/>
                    <a:gd name="T39" fmla="*/ 42 h 1230"/>
                    <a:gd name="T40" fmla="*/ 187 w 1064"/>
                    <a:gd name="T41" fmla="*/ 46 h 1230"/>
                    <a:gd name="T42" fmla="*/ 187 w 1064"/>
                    <a:gd name="T43" fmla="*/ 4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490 w 2002"/>
                    <a:gd name="T1" fmla="*/ 0 h 2521"/>
                    <a:gd name="T2" fmla="*/ 0 w 2002"/>
                    <a:gd name="T3" fmla="*/ 898 h 2521"/>
                    <a:gd name="T4" fmla="*/ 48 w 2002"/>
                    <a:gd name="T5" fmla="*/ 873 h 2521"/>
                    <a:gd name="T6" fmla="*/ 505 w 2002"/>
                    <a:gd name="T7" fmla="*/ 22 h 2521"/>
                    <a:gd name="T8" fmla="*/ 490 w 2002"/>
                    <a:gd name="T9" fmla="*/ 0 h 2521"/>
                    <a:gd name="T10" fmla="*/ 49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4 w 3007"/>
                    <a:gd name="T1" fmla="*/ 1014 h 3771"/>
                    <a:gd name="T2" fmla="*/ 99 w 3007"/>
                    <a:gd name="T3" fmla="*/ 1010 h 3771"/>
                    <a:gd name="T4" fmla="*/ 207 w 3007"/>
                    <a:gd name="T5" fmla="*/ 1072 h 3771"/>
                    <a:gd name="T6" fmla="*/ 172 w 3007"/>
                    <a:gd name="T7" fmla="*/ 1004 h 3771"/>
                    <a:gd name="T8" fmla="*/ 93 w 3007"/>
                    <a:gd name="T9" fmla="*/ 963 h 3771"/>
                    <a:gd name="T10" fmla="*/ 161 w 3007"/>
                    <a:gd name="T11" fmla="*/ 969 h 3771"/>
                    <a:gd name="T12" fmla="*/ 247 w 3007"/>
                    <a:gd name="T13" fmla="*/ 1023 h 3771"/>
                    <a:gd name="T14" fmla="*/ 721 w 3007"/>
                    <a:gd name="T15" fmla="*/ 150 h 3771"/>
                    <a:gd name="T16" fmla="*/ 650 w 3007"/>
                    <a:gd name="T17" fmla="*/ 53 h 3771"/>
                    <a:gd name="T18" fmla="*/ 582 w 3007"/>
                    <a:gd name="T19" fmla="*/ 0 h 3771"/>
                    <a:gd name="T20" fmla="*/ 679 w 3007"/>
                    <a:gd name="T21" fmla="*/ 28 h 3771"/>
                    <a:gd name="T22" fmla="*/ 758 w 3007"/>
                    <a:gd name="T23" fmla="*/ 153 h 3771"/>
                    <a:gd name="T24" fmla="*/ 209 w 3007"/>
                    <a:gd name="T25" fmla="*/ 1167 h 3771"/>
                    <a:gd name="T26" fmla="*/ 121 w 3007"/>
                    <a:gd name="T27" fmla="*/ 1216 h 3771"/>
                    <a:gd name="T28" fmla="*/ 26 w 3007"/>
                    <a:gd name="T29" fmla="*/ 1344 h 3771"/>
                    <a:gd name="T30" fmla="*/ 0 w 3007"/>
                    <a:gd name="T31" fmla="*/ 1307 h 3771"/>
                    <a:gd name="T32" fmla="*/ 33 w 3007"/>
                    <a:gd name="T33" fmla="*/ 1294 h 3771"/>
                    <a:gd name="T34" fmla="*/ 95 w 3007"/>
                    <a:gd name="T35" fmla="*/ 1206 h 3771"/>
                    <a:gd name="T36" fmla="*/ 42 w 3007"/>
                    <a:gd name="T37" fmla="*/ 1167 h 3771"/>
                    <a:gd name="T38" fmla="*/ 42 w 3007"/>
                    <a:gd name="T39" fmla="*/ 1132 h 3771"/>
                    <a:gd name="T40" fmla="*/ 104 w 3007"/>
                    <a:gd name="T41" fmla="*/ 1175 h 3771"/>
                    <a:gd name="T42" fmla="*/ 104 w 3007"/>
                    <a:gd name="T43" fmla="*/ 1136 h 3771"/>
                    <a:gd name="T44" fmla="*/ 152 w 3007"/>
                    <a:gd name="T45" fmla="*/ 1148 h 3771"/>
                    <a:gd name="T46" fmla="*/ 108 w 3007"/>
                    <a:gd name="T47" fmla="*/ 1097 h 3771"/>
                    <a:gd name="T48" fmla="*/ 159 w 3007"/>
                    <a:gd name="T49" fmla="*/ 1091 h 3771"/>
                    <a:gd name="T50" fmla="*/ 24 w 3007"/>
                    <a:gd name="T51" fmla="*/ 1014 h 3771"/>
                    <a:gd name="T52" fmla="*/ 24 w 3007"/>
                    <a:gd name="T53" fmla="*/ 1014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29 h 342"/>
                    <a:gd name="T2" fmla="*/ 64 w 673"/>
                    <a:gd name="T3" fmla="*/ 38 h 342"/>
                    <a:gd name="T4" fmla="*/ 160 w 673"/>
                    <a:gd name="T5" fmla="*/ 122 h 342"/>
                    <a:gd name="T6" fmla="*/ 169 w 673"/>
                    <a:gd name="T7" fmla="*/ 103 h 342"/>
                    <a:gd name="T8" fmla="*/ 112 w 673"/>
                    <a:gd name="T9" fmla="*/ 41 h 342"/>
                    <a:gd name="T10" fmla="*/ 7 w 673"/>
                    <a:gd name="T11" fmla="*/ 0 h 342"/>
                    <a:gd name="T12" fmla="*/ 0 w 673"/>
                    <a:gd name="T13" fmla="*/ 29 h 342"/>
                    <a:gd name="T14" fmla="*/ 0 w 673"/>
                    <a:gd name="T15" fmla="*/ 29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28 h 403"/>
                    <a:gd name="T2" fmla="*/ 86 w 716"/>
                    <a:gd name="T3" fmla="*/ 53 h 403"/>
                    <a:gd name="T4" fmla="*/ 161 w 716"/>
                    <a:gd name="T5" fmla="*/ 144 h 403"/>
                    <a:gd name="T6" fmla="*/ 181 w 716"/>
                    <a:gd name="T7" fmla="*/ 106 h 403"/>
                    <a:gd name="T8" fmla="*/ 106 w 716"/>
                    <a:gd name="T9" fmla="*/ 41 h 403"/>
                    <a:gd name="T10" fmla="*/ 18 w 716"/>
                    <a:gd name="T11" fmla="*/ 0 h 403"/>
                    <a:gd name="T12" fmla="*/ 0 w 716"/>
                    <a:gd name="T13" fmla="*/ 28 h 403"/>
                    <a:gd name="T14" fmla="*/ 0 w 716"/>
                    <a:gd name="T15" fmla="*/ 28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28 h 411"/>
                    <a:gd name="T2" fmla="*/ 80 w 717"/>
                    <a:gd name="T3" fmla="*/ 50 h 411"/>
                    <a:gd name="T4" fmla="*/ 164 w 717"/>
                    <a:gd name="T5" fmla="*/ 147 h 411"/>
                    <a:gd name="T6" fmla="*/ 181 w 717"/>
                    <a:gd name="T7" fmla="*/ 112 h 411"/>
                    <a:gd name="T8" fmla="*/ 99 w 717"/>
                    <a:gd name="T9" fmla="*/ 31 h 411"/>
                    <a:gd name="T10" fmla="*/ 14 w 717"/>
                    <a:gd name="T11" fmla="*/ 0 h 411"/>
                    <a:gd name="T12" fmla="*/ 0 w 717"/>
                    <a:gd name="T13" fmla="*/ 28 h 411"/>
                    <a:gd name="T14" fmla="*/ 0 w 717"/>
                    <a:gd name="T15" fmla="*/ 28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31 h 386"/>
                    <a:gd name="T2" fmla="*/ 69 w 709"/>
                    <a:gd name="T3" fmla="*/ 47 h 386"/>
                    <a:gd name="T4" fmla="*/ 168 w 709"/>
                    <a:gd name="T5" fmla="*/ 138 h 386"/>
                    <a:gd name="T6" fmla="*/ 179 w 709"/>
                    <a:gd name="T7" fmla="*/ 110 h 386"/>
                    <a:gd name="T8" fmla="*/ 77 w 709"/>
                    <a:gd name="T9" fmla="*/ 19 h 386"/>
                    <a:gd name="T10" fmla="*/ 11 w 709"/>
                    <a:gd name="T11" fmla="*/ 0 h 386"/>
                    <a:gd name="T12" fmla="*/ 0 w 709"/>
                    <a:gd name="T13" fmla="*/ 31 h 386"/>
                    <a:gd name="T14" fmla="*/ 0 w 709"/>
                    <a:gd name="T15" fmla="*/ 31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06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ransition advTm="3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228600" y="228600"/>
            <a:ext cx="8686800" cy="5943600"/>
            <a:chOff x="144" y="144"/>
            <a:chExt cx="5472" cy="3744"/>
          </a:xfrm>
        </p:grpSpPr>
        <p:sp>
          <p:nvSpPr>
            <p:cNvPr id="3080" name="Rectangle 3"/>
            <p:cNvSpPr>
              <a:spLocks noChangeArrowheads="1"/>
            </p:cNvSpPr>
            <p:nvPr/>
          </p:nvSpPr>
          <p:spPr bwMode="auto">
            <a:xfrm>
              <a:off x="144" y="144"/>
              <a:ext cx="5472" cy="3744"/>
            </a:xfrm>
            <a:prstGeom prst="rect">
              <a:avLst/>
            </a:prstGeom>
            <a:solidFill>
              <a:schemeClr val="bg1"/>
            </a:solidFill>
            <a:ln w="44450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081" name="Rectangle 4"/>
            <p:cNvSpPr>
              <a:spLocks noChangeArrowheads="1"/>
            </p:cNvSpPr>
            <p:nvPr/>
          </p:nvSpPr>
          <p:spPr bwMode="blackWhite">
            <a:xfrm>
              <a:off x="193" y="193"/>
              <a:ext cx="5373" cy="363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sp>
          <p:nvSpPr>
            <p:cNvPr id="3082" name="Line 5"/>
            <p:cNvSpPr>
              <a:spLocks noChangeShapeType="1"/>
            </p:cNvSpPr>
            <p:nvPr/>
          </p:nvSpPr>
          <p:spPr bwMode="auto">
            <a:xfrm>
              <a:off x="336" y="1092"/>
              <a:ext cx="5136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5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73075"/>
            <a:ext cx="8153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1534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94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3400" y="62484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94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94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01C92CED-0463-4C1D-A6AD-59187FB2AC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60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ransition advTm="300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8EB392AE-BBA9-4644-A610-F5E1EE05BF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ransition advTm="3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66563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9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66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32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6 w 185"/>
                <a:gd name="T1" fmla="*/ 0 h 120"/>
                <a:gd name="T2" fmla="*/ 186 w 185"/>
                <a:gd name="T3" fmla="*/ 6 h 120"/>
                <a:gd name="T4" fmla="*/ 186 w 185"/>
                <a:gd name="T5" fmla="*/ 18 h 120"/>
                <a:gd name="T6" fmla="*/ 186 w 185"/>
                <a:gd name="T7" fmla="*/ 36 h 120"/>
                <a:gd name="T8" fmla="*/ 180 w 185"/>
                <a:gd name="T9" fmla="*/ 54 h 120"/>
                <a:gd name="T10" fmla="*/ 162 w 185"/>
                <a:gd name="T11" fmla="*/ 72 h 120"/>
                <a:gd name="T12" fmla="*/ 138 w 185"/>
                <a:gd name="T13" fmla="*/ 96 h 120"/>
                <a:gd name="T14" fmla="*/ 102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6 w 185"/>
                <a:gd name="T29" fmla="*/ 0 h 120"/>
                <a:gd name="T30" fmla="*/ 186 w 185"/>
                <a:gd name="T31" fmla="*/ 0 h 12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8 w 526"/>
                <a:gd name="T17" fmla="*/ 179 h 275"/>
                <a:gd name="T18" fmla="*/ 210 w 526"/>
                <a:gd name="T19" fmla="*/ 143 h 275"/>
                <a:gd name="T20" fmla="*/ 252 w 526"/>
                <a:gd name="T21" fmla="*/ 120 h 275"/>
                <a:gd name="T22" fmla="*/ 300 w 526"/>
                <a:gd name="T23" fmla="*/ 96 h 275"/>
                <a:gd name="T24" fmla="*/ 395 w 526"/>
                <a:gd name="T25" fmla="*/ 48 h 275"/>
                <a:gd name="T26" fmla="*/ 444 w 526"/>
                <a:gd name="T27" fmla="*/ 30 h 275"/>
                <a:gd name="T28" fmla="*/ 480 w 526"/>
                <a:gd name="T29" fmla="*/ 12 h 275"/>
                <a:gd name="T30" fmla="*/ 504 w 526"/>
                <a:gd name="T31" fmla="*/ 6 h 275"/>
                <a:gd name="T32" fmla="*/ 522 w 526"/>
                <a:gd name="T33" fmla="*/ 0 h 275"/>
                <a:gd name="T34" fmla="*/ 528 w 526"/>
                <a:gd name="T35" fmla="*/ 0 h 275"/>
                <a:gd name="T36" fmla="*/ 522 w 526"/>
                <a:gd name="T37" fmla="*/ 6 h 275"/>
                <a:gd name="T38" fmla="*/ 510 w 526"/>
                <a:gd name="T39" fmla="*/ 12 h 275"/>
                <a:gd name="T40" fmla="*/ 486 w 526"/>
                <a:gd name="T41" fmla="*/ 24 h 275"/>
                <a:gd name="T42" fmla="*/ 462 w 526"/>
                <a:gd name="T43" fmla="*/ 42 h 275"/>
                <a:gd name="T44" fmla="*/ 438 w 526"/>
                <a:gd name="T45" fmla="*/ 54 h 275"/>
                <a:gd name="T46" fmla="*/ 395 w 526"/>
                <a:gd name="T47" fmla="*/ 78 h 275"/>
                <a:gd name="T48" fmla="*/ 341 w 526"/>
                <a:gd name="T49" fmla="*/ 108 h 275"/>
                <a:gd name="T50" fmla="*/ 276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1 w 718"/>
                <a:gd name="T17" fmla="*/ 228 h 306"/>
                <a:gd name="T18" fmla="*/ 127 w 718"/>
                <a:gd name="T19" fmla="*/ 228 h 306"/>
                <a:gd name="T20" fmla="*/ 145 w 718"/>
                <a:gd name="T21" fmla="*/ 222 h 306"/>
                <a:gd name="T22" fmla="*/ 169 w 718"/>
                <a:gd name="T23" fmla="*/ 216 h 306"/>
                <a:gd name="T24" fmla="*/ 199 w 718"/>
                <a:gd name="T25" fmla="*/ 204 h 306"/>
                <a:gd name="T26" fmla="*/ 276 w 718"/>
                <a:gd name="T27" fmla="*/ 180 h 306"/>
                <a:gd name="T28" fmla="*/ 373 w 718"/>
                <a:gd name="T29" fmla="*/ 156 h 306"/>
                <a:gd name="T30" fmla="*/ 463 w 718"/>
                <a:gd name="T31" fmla="*/ 126 h 306"/>
                <a:gd name="T32" fmla="*/ 546 w 718"/>
                <a:gd name="T33" fmla="*/ 102 h 306"/>
                <a:gd name="T34" fmla="*/ 576 w 718"/>
                <a:gd name="T35" fmla="*/ 90 h 306"/>
                <a:gd name="T36" fmla="*/ 607 w 718"/>
                <a:gd name="T37" fmla="*/ 84 h 306"/>
                <a:gd name="T38" fmla="*/ 625 w 718"/>
                <a:gd name="T39" fmla="*/ 78 h 306"/>
                <a:gd name="T40" fmla="*/ 631 w 718"/>
                <a:gd name="T41" fmla="*/ 72 h 306"/>
                <a:gd name="T42" fmla="*/ 637 w 718"/>
                <a:gd name="T43" fmla="*/ 66 h 306"/>
                <a:gd name="T44" fmla="*/ 655 w 718"/>
                <a:gd name="T45" fmla="*/ 60 h 306"/>
                <a:gd name="T46" fmla="*/ 697 w 718"/>
                <a:gd name="T47" fmla="*/ 30 h 306"/>
                <a:gd name="T48" fmla="*/ 715 w 718"/>
                <a:gd name="T49" fmla="*/ 18 h 306"/>
                <a:gd name="T50" fmla="*/ 721 w 718"/>
                <a:gd name="T51" fmla="*/ 6 h 306"/>
                <a:gd name="T52" fmla="*/ 715 w 718"/>
                <a:gd name="T53" fmla="*/ 0 h 306"/>
                <a:gd name="T54" fmla="*/ 691 w 718"/>
                <a:gd name="T55" fmla="*/ 0 h 306"/>
                <a:gd name="T56" fmla="*/ 631 w 718"/>
                <a:gd name="T57" fmla="*/ 0 h 306"/>
                <a:gd name="T58" fmla="*/ 582 w 718"/>
                <a:gd name="T59" fmla="*/ 0 h 306"/>
                <a:gd name="T60" fmla="*/ 546 w 718"/>
                <a:gd name="T61" fmla="*/ 0 h 306"/>
                <a:gd name="T62" fmla="*/ 516 w 718"/>
                <a:gd name="T63" fmla="*/ 18 h 306"/>
                <a:gd name="T64" fmla="*/ 487 w 718"/>
                <a:gd name="T65" fmla="*/ 42 h 306"/>
                <a:gd name="T66" fmla="*/ 469 w 718"/>
                <a:gd name="T67" fmla="*/ 54 h 306"/>
                <a:gd name="T68" fmla="*/ 451 w 718"/>
                <a:gd name="T69" fmla="*/ 60 h 306"/>
                <a:gd name="T70" fmla="*/ 427 w 718"/>
                <a:gd name="T71" fmla="*/ 60 h 306"/>
                <a:gd name="T72" fmla="*/ 391 w 718"/>
                <a:gd name="T73" fmla="*/ 66 h 306"/>
                <a:gd name="T74" fmla="*/ 348 w 718"/>
                <a:gd name="T75" fmla="*/ 84 h 306"/>
                <a:gd name="T76" fmla="*/ 312 w 718"/>
                <a:gd name="T77" fmla="*/ 108 h 306"/>
                <a:gd name="T78" fmla="*/ 288 w 718"/>
                <a:gd name="T79" fmla="*/ 126 h 306"/>
                <a:gd name="T80" fmla="*/ 276 w 718"/>
                <a:gd name="T81" fmla="*/ 132 h 306"/>
                <a:gd name="T82" fmla="*/ 258 w 718"/>
                <a:gd name="T83" fmla="*/ 138 h 306"/>
                <a:gd name="T84" fmla="*/ 222 w 718"/>
                <a:gd name="T85" fmla="*/ 138 h 306"/>
                <a:gd name="T86" fmla="*/ 187 w 718"/>
                <a:gd name="T87" fmla="*/ 138 h 306"/>
                <a:gd name="T88" fmla="*/ 181 w 718"/>
                <a:gd name="T89" fmla="*/ 138 h 306"/>
                <a:gd name="T90" fmla="*/ 175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8 w 2392"/>
                <a:gd name="T1" fmla="*/ 54 h 881"/>
                <a:gd name="T2" fmla="*/ 2196 w 2392"/>
                <a:gd name="T3" fmla="*/ 54 h 881"/>
                <a:gd name="T4" fmla="*/ 2154 w 2392"/>
                <a:gd name="T5" fmla="*/ 66 h 881"/>
                <a:gd name="T6" fmla="*/ 2028 w 2392"/>
                <a:gd name="T7" fmla="*/ 101 h 881"/>
                <a:gd name="T8" fmla="*/ 1963 w 2392"/>
                <a:gd name="T9" fmla="*/ 119 h 881"/>
                <a:gd name="T10" fmla="*/ 1866 w 2392"/>
                <a:gd name="T11" fmla="*/ 167 h 881"/>
                <a:gd name="T12" fmla="*/ 1842 w 2392"/>
                <a:gd name="T13" fmla="*/ 245 h 881"/>
                <a:gd name="T14" fmla="*/ 1848 w 2392"/>
                <a:gd name="T15" fmla="*/ 305 h 881"/>
                <a:gd name="T16" fmla="*/ 1764 w 2392"/>
                <a:gd name="T17" fmla="*/ 317 h 881"/>
                <a:gd name="T18" fmla="*/ 1602 w 2392"/>
                <a:gd name="T19" fmla="*/ 263 h 881"/>
                <a:gd name="T20" fmla="*/ 1512 w 2392"/>
                <a:gd name="T21" fmla="*/ 257 h 881"/>
                <a:gd name="T22" fmla="*/ 1404 w 2392"/>
                <a:gd name="T23" fmla="*/ 311 h 881"/>
                <a:gd name="T24" fmla="*/ 1338 w 2392"/>
                <a:gd name="T25" fmla="*/ 353 h 881"/>
                <a:gd name="T26" fmla="*/ 1314 w 2392"/>
                <a:gd name="T27" fmla="*/ 359 h 881"/>
                <a:gd name="T28" fmla="*/ 1218 w 2392"/>
                <a:gd name="T29" fmla="*/ 371 h 881"/>
                <a:gd name="T30" fmla="*/ 1164 w 2392"/>
                <a:gd name="T31" fmla="*/ 365 h 881"/>
                <a:gd name="T32" fmla="*/ 1057 w 2392"/>
                <a:gd name="T33" fmla="*/ 371 h 881"/>
                <a:gd name="T34" fmla="*/ 960 w 2392"/>
                <a:gd name="T35" fmla="*/ 383 h 881"/>
                <a:gd name="T36" fmla="*/ 924 w 2392"/>
                <a:gd name="T37" fmla="*/ 401 h 881"/>
                <a:gd name="T38" fmla="*/ 822 w 2392"/>
                <a:gd name="T39" fmla="*/ 419 h 881"/>
                <a:gd name="T40" fmla="*/ 781 w 2392"/>
                <a:gd name="T41" fmla="*/ 419 h 881"/>
                <a:gd name="T42" fmla="*/ 666 w 2392"/>
                <a:gd name="T43" fmla="*/ 437 h 881"/>
                <a:gd name="T44" fmla="*/ 600 w 2392"/>
                <a:gd name="T45" fmla="*/ 473 h 881"/>
                <a:gd name="T46" fmla="*/ 505 w 2392"/>
                <a:gd name="T47" fmla="*/ 467 h 881"/>
                <a:gd name="T48" fmla="*/ 432 w 2392"/>
                <a:gd name="T49" fmla="*/ 491 h 881"/>
                <a:gd name="T50" fmla="*/ 414 w 2392"/>
                <a:gd name="T51" fmla="*/ 539 h 881"/>
                <a:gd name="T52" fmla="*/ 348 w 2392"/>
                <a:gd name="T53" fmla="*/ 569 h 881"/>
                <a:gd name="T54" fmla="*/ 223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4 w 2392"/>
                <a:gd name="T65" fmla="*/ 653 h 881"/>
                <a:gd name="T66" fmla="*/ 475 w 2392"/>
                <a:gd name="T67" fmla="*/ 569 h 881"/>
                <a:gd name="T68" fmla="*/ 570 w 2392"/>
                <a:gd name="T69" fmla="*/ 521 h 881"/>
                <a:gd name="T70" fmla="*/ 648 w 2392"/>
                <a:gd name="T71" fmla="*/ 515 h 881"/>
                <a:gd name="T72" fmla="*/ 876 w 2392"/>
                <a:gd name="T73" fmla="*/ 461 h 881"/>
                <a:gd name="T74" fmla="*/ 1152 w 2392"/>
                <a:gd name="T75" fmla="*/ 425 h 881"/>
                <a:gd name="T76" fmla="*/ 1296 w 2392"/>
                <a:gd name="T77" fmla="*/ 461 h 881"/>
                <a:gd name="T78" fmla="*/ 1422 w 2392"/>
                <a:gd name="T79" fmla="*/ 533 h 881"/>
                <a:gd name="T80" fmla="*/ 1440 w 2392"/>
                <a:gd name="T81" fmla="*/ 617 h 881"/>
                <a:gd name="T82" fmla="*/ 1381 w 2392"/>
                <a:gd name="T83" fmla="*/ 653 h 881"/>
                <a:gd name="T84" fmla="*/ 1230 w 2392"/>
                <a:gd name="T85" fmla="*/ 701 h 881"/>
                <a:gd name="T86" fmla="*/ 1116 w 2392"/>
                <a:gd name="T87" fmla="*/ 755 h 881"/>
                <a:gd name="T88" fmla="*/ 1069 w 2392"/>
                <a:gd name="T89" fmla="*/ 809 h 881"/>
                <a:gd name="T90" fmla="*/ 1081 w 2392"/>
                <a:gd name="T91" fmla="*/ 869 h 881"/>
                <a:gd name="T92" fmla="*/ 1110 w 2392"/>
                <a:gd name="T93" fmla="*/ 881 h 881"/>
                <a:gd name="T94" fmla="*/ 1212 w 2392"/>
                <a:gd name="T95" fmla="*/ 869 h 881"/>
                <a:gd name="T96" fmla="*/ 1393 w 2392"/>
                <a:gd name="T97" fmla="*/ 857 h 881"/>
                <a:gd name="T98" fmla="*/ 1446 w 2392"/>
                <a:gd name="T99" fmla="*/ 851 h 881"/>
                <a:gd name="T100" fmla="*/ 1488 w 2392"/>
                <a:gd name="T101" fmla="*/ 833 h 881"/>
                <a:gd name="T102" fmla="*/ 1681 w 2392"/>
                <a:gd name="T103" fmla="*/ 743 h 881"/>
                <a:gd name="T104" fmla="*/ 1812 w 2392"/>
                <a:gd name="T105" fmla="*/ 689 h 881"/>
                <a:gd name="T106" fmla="*/ 1890 w 2392"/>
                <a:gd name="T107" fmla="*/ 581 h 881"/>
                <a:gd name="T108" fmla="*/ 2046 w 2392"/>
                <a:gd name="T109" fmla="*/ 389 h 881"/>
                <a:gd name="T110" fmla="*/ 2214 w 2392"/>
                <a:gd name="T111" fmla="*/ 269 h 881"/>
                <a:gd name="T112" fmla="*/ 2257 w 2392"/>
                <a:gd name="T113" fmla="*/ 239 h 881"/>
                <a:gd name="T114" fmla="*/ 2400 w 2392"/>
                <a:gd name="T115" fmla="*/ 0 h 881"/>
                <a:gd name="T116" fmla="*/ 2310 w 2392"/>
                <a:gd name="T117" fmla="*/ 36 h 881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2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38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0 h 1"/>
                <a:gd name="T2" fmla="*/ 5 w 5"/>
                <a:gd name="T3" fmla="*/ 0 h 1"/>
                <a:gd name="T4" fmla="*/ 0 w 5"/>
                <a:gd name="T5" fmla="*/ 0 h 1"/>
                <a:gd name="T6" fmla="*/ 0 w 5"/>
                <a:gd name="T7" fmla="*/ 0 h 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74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575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576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42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6578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6579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6580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6581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fld id="{FEF15080-A7F5-497A-A767-F641EBE157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658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61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ransition advTm="300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77827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altLang="en-US">
                <a:latin typeface="Arial" charset="0"/>
              </a:endParaRPr>
            </a:p>
          </p:txBody>
        </p:sp>
        <p:pic>
          <p:nvPicPr>
            <p:cNvPr id="6153" name="Picture 4" descr="slidemaster_med3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78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78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2C07821-95E6-4840-999D-676EC13428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transition advTm="300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7176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7308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09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7177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7306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07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7178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7304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305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/>
              </a:p>
            </p:txBody>
          </p:sp>
        </p:grpSp>
        <p:grpSp>
          <p:nvGrpSpPr>
            <p:cNvPr id="7179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7180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7302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7303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ahoma" pitchFamily="34" charset="0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7181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7204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7300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44 w 2736"/>
                      <a:gd name="T3" fmla="*/ 104 h 504"/>
                      <a:gd name="T4" fmla="*/ 1119 w 2736"/>
                      <a:gd name="T5" fmla="*/ 15 h 504"/>
                      <a:gd name="T6" fmla="*/ 1724 w 2736"/>
                      <a:gd name="T7" fmla="*/ 15 h 504"/>
                      <a:gd name="T8" fmla="*/ 1714 w 2736"/>
                      <a:gd name="T9" fmla="*/ 64 h 504"/>
                      <a:gd name="T10" fmla="*/ 1112 w 2736"/>
                      <a:gd name="T11" fmla="*/ 64 h 504"/>
                      <a:gd name="T12" fmla="*/ 412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301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4 w 1769"/>
                      <a:gd name="T3" fmla="*/ 35 h 791"/>
                      <a:gd name="T4" fmla="*/ 605 w 1769"/>
                      <a:gd name="T5" fmla="*/ 124 h 791"/>
                      <a:gd name="T6" fmla="*/ 842 w 1769"/>
                      <a:gd name="T7" fmla="*/ 268 h 791"/>
                      <a:gd name="T8" fmla="*/ 918 w 1769"/>
                      <a:gd name="T9" fmla="*/ 377 h 791"/>
                      <a:gd name="T10" fmla="*/ 883 w 1769"/>
                      <a:gd name="T11" fmla="*/ 488 h 791"/>
                      <a:gd name="T12" fmla="*/ 831 w 1769"/>
                      <a:gd name="T13" fmla="*/ 392 h 791"/>
                      <a:gd name="T14" fmla="*/ 726 w 1769"/>
                      <a:gd name="T15" fmla="*/ 281 h 791"/>
                      <a:gd name="T16" fmla="*/ 580 w 1769"/>
                      <a:gd name="T17" fmla="*/ 183 h 791"/>
                      <a:gd name="T18" fmla="*/ 304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05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7298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>
                      <a:gd name="T0" fmla="*/ 0 w 2736"/>
                      <a:gd name="T1" fmla="*/ 347 h 504"/>
                      <a:gd name="T2" fmla="*/ 573 w 2736"/>
                      <a:gd name="T3" fmla="*/ 116 h 504"/>
                      <a:gd name="T4" fmla="*/ 1178 w 2736"/>
                      <a:gd name="T5" fmla="*/ 17 h 504"/>
                      <a:gd name="T6" fmla="*/ 1814 w 2736"/>
                      <a:gd name="T7" fmla="*/ 17 h 504"/>
                      <a:gd name="T8" fmla="*/ 1803 w 2736"/>
                      <a:gd name="T9" fmla="*/ 71 h 504"/>
                      <a:gd name="T10" fmla="*/ 1170 w 2736"/>
                      <a:gd name="T11" fmla="*/ 71 h 504"/>
                      <a:gd name="T12" fmla="*/ 434 w 2736"/>
                      <a:gd name="T13" fmla="*/ 201 h 504"/>
                      <a:gd name="T14" fmla="*/ 0 w 2736"/>
                      <a:gd name="T15" fmla="*/ 3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99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>
                      <a:gd name="T0" fmla="*/ 3 w 1769"/>
                      <a:gd name="T1" fmla="*/ 6 h 791"/>
                      <a:gd name="T2" fmla="*/ 267 w 1769"/>
                      <a:gd name="T3" fmla="*/ 39 h 791"/>
                      <a:gd name="T4" fmla="*/ 637 w 1769"/>
                      <a:gd name="T5" fmla="*/ 138 h 791"/>
                      <a:gd name="T6" fmla="*/ 887 w 1769"/>
                      <a:gd name="T7" fmla="*/ 298 h 791"/>
                      <a:gd name="T8" fmla="*/ 967 w 1769"/>
                      <a:gd name="T9" fmla="*/ 420 h 791"/>
                      <a:gd name="T10" fmla="*/ 930 w 1769"/>
                      <a:gd name="T11" fmla="*/ 542 h 791"/>
                      <a:gd name="T12" fmla="*/ 875 w 1769"/>
                      <a:gd name="T13" fmla="*/ 435 h 791"/>
                      <a:gd name="T14" fmla="*/ 765 w 1769"/>
                      <a:gd name="T15" fmla="*/ 313 h 791"/>
                      <a:gd name="T16" fmla="*/ 611 w 1769"/>
                      <a:gd name="T17" fmla="*/ 204 h 791"/>
                      <a:gd name="T18" fmla="*/ 320 w 1769"/>
                      <a:gd name="T19" fmla="*/ 105 h 791"/>
                      <a:gd name="T20" fmla="*/ 0 w 1769"/>
                      <a:gd name="T21" fmla="*/ 52 h 791"/>
                      <a:gd name="T22" fmla="*/ 3 w 1769"/>
                      <a:gd name="T23" fmla="*/ 6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06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7296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>
                      <a:gd name="T0" fmla="*/ 0 w 2736"/>
                      <a:gd name="T1" fmla="*/ 304 h 504"/>
                      <a:gd name="T2" fmla="*/ 548 w 2736"/>
                      <a:gd name="T3" fmla="*/ 101 h 504"/>
                      <a:gd name="T4" fmla="*/ 1127 w 2736"/>
                      <a:gd name="T5" fmla="*/ 14 h 504"/>
                      <a:gd name="T6" fmla="*/ 1736 w 2736"/>
                      <a:gd name="T7" fmla="*/ 14 h 504"/>
                      <a:gd name="T8" fmla="*/ 1726 w 2736"/>
                      <a:gd name="T9" fmla="*/ 62 h 504"/>
                      <a:gd name="T10" fmla="*/ 1119 w 2736"/>
                      <a:gd name="T11" fmla="*/ 62 h 504"/>
                      <a:gd name="T12" fmla="*/ 415 w 2736"/>
                      <a:gd name="T13" fmla="*/ 176 h 504"/>
                      <a:gd name="T14" fmla="*/ 0 w 2736"/>
                      <a:gd name="T15" fmla="*/ 3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97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6 w 1769"/>
                      <a:gd name="T3" fmla="*/ 34 h 791"/>
                      <a:gd name="T4" fmla="*/ 610 w 1769"/>
                      <a:gd name="T5" fmla="*/ 120 h 791"/>
                      <a:gd name="T6" fmla="*/ 849 w 1769"/>
                      <a:gd name="T7" fmla="*/ 260 h 791"/>
                      <a:gd name="T8" fmla="*/ 925 w 1769"/>
                      <a:gd name="T9" fmla="*/ 366 h 791"/>
                      <a:gd name="T10" fmla="*/ 890 w 1769"/>
                      <a:gd name="T11" fmla="*/ 474 h 791"/>
                      <a:gd name="T12" fmla="*/ 837 w 1769"/>
                      <a:gd name="T13" fmla="*/ 380 h 791"/>
                      <a:gd name="T14" fmla="*/ 732 w 1769"/>
                      <a:gd name="T15" fmla="*/ 273 h 791"/>
                      <a:gd name="T16" fmla="*/ 584 w 1769"/>
                      <a:gd name="T17" fmla="*/ 178 h 791"/>
                      <a:gd name="T18" fmla="*/ 306 w 1769"/>
                      <a:gd name="T19" fmla="*/ 91 h 791"/>
                      <a:gd name="T20" fmla="*/ 0 w 1769"/>
                      <a:gd name="T21" fmla="*/ 46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07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7294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>
                      <a:gd name="T0" fmla="*/ 0 w 2736"/>
                      <a:gd name="T1" fmla="*/ 335 h 504"/>
                      <a:gd name="T2" fmla="*/ 530 w 2736"/>
                      <a:gd name="T3" fmla="*/ 112 h 504"/>
                      <a:gd name="T4" fmla="*/ 1089 w 2736"/>
                      <a:gd name="T5" fmla="*/ 16 h 504"/>
                      <a:gd name="T6" fmla="*/ 1677 w 2736"/>
                      <a:gd name="T7" fmla="*/ 16 h 504"/>
                      <a:gd name="T8" fmla="*/ 1667 w 2736"/>
                      <a:gd name="T9" fmla="*/ 68 h 504"/>
                      <a:gd name="T10" fmla="*/ 1081 w 2736"/>
                      <a:gd name="T11" fmla="*/ 68 h 504"/>
                      <a:gd name="T12" fmla="*/ 401 w 2736"/>
                      <a:gd name="T13" fmla="*/ 194 h 504"/>
                      <a:gd name="T14" fmla="*/ 0 w 2736"/>
                      <a:gd name="T15" fmla="*/ 33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95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47 w 1769"/>
                      <a:gd name="T3" fmla="*/ 37 h 791"/>
                      <a:gd name="T4" fmla="*/ 589 w 1769"/>
                      <a:gd name="T5" fmla="*/ 133 h 791"/>
                      <a:gd name="T6" fmla="*/ 821 w 1769"/>
                      <a:gd name="T7" fmla="*/ 287 h 791"/>
                      <a:gd name="T8" fmla="*/ 894 w 1769"/>
                      <a:gd name="T9" fmla="*/ 405 h 791"/>
                      <a:gd name="T10" fmla="*/ 860 w 1769"/>
                      <a:gd name="T11" fmla="*/ 523 h 791"/>
                      <a:gd name="T12" fmla="*/ 809 w 1769"/>
                      <a:gd name="T13" fmla="*/ 420 h 791"/>
                      <a:gd name="T14" fmla="*/ 707 w 1769"/>
                      <a:gd name="T15" fmla="*/ 302 h 791"/>
                      <a:gd name="T16" fmla="*/ 565 w 1769"/>
                      <a:gd name="T17" fmla="*/ 197 h 791"/>
                      <a:gd name="T18" fmla="*/ 296 w 1769"/>
                      <a:gd name="T19" fmla="*/ 101 h 791"/>
                      <a:gd name="T20" fmla="*/ 0 w 1769"/>
                      <a:gd name="T21" fmla="*/ 51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08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7292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488 w 2736"/>
                      <a:gd name="T3" fmla="*/ 104 h 504"/>
                      <a:gd name="T4" fmla="*/ 1003 w 2736"/>
                      <a:gd name="T5" fmla="*/ 15 h 504"/>
                      <a:gd name="T6" fmla="*/ 1545 w 2736"/>
                      <a:gd name="T7" fmla="*/ 15 h 504"/>
                      <a:gd name="T8" fmla="*/ 1536 w 2736"/>
                      <a:gd name="T9" fmla="*/ 64 h 504"/>
                      <a:gd name="T10" fmla="*/ 996 w 2736"/>
                      <a:gd name="T11" fmla="*/ 64 h 504"/>
                      <a:gd name="T12" fmla="*/ 369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93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>
                      <a:gd name="T0" fmla="*/ 2 w 1769"/>
                      <a:gd name="T1" fmla="*/ 5 h 791"/>
                      <a:gd name="T2" fmla="*/ 228 w 1769"/>
                      <a:gd name="T3" fmla="*/ 35 h 791"/>
                      <a:gd name="T4" fmla="*/ 543 w 1769"/>
                      <a:gd name="T5" fmla="*/ 124 h 791"/>
                      <a:gd name="T6" fmla="*/ 756 w 1769"/>
                      <a:gd name="T7" fmla="*/ 267 h 791"/>
                      <a:gd name="T8" fmla="*/ 824 w 1769"/>
                      <a:gd name="T9" fmla="*/ 376 h 791"/>
                      <a:gd name="T10" fmla="*/ 792 w 1769"/>
                      <a:gd name="T11" fmla="*/ 487 h 791"/>
                      <a:gd name="T12" fmla="*/ 746 w 1769"/>
                      <a:gd name="T13" fmla="*/ 391 h 791"/>
                      <a:gd name="T14" fmla="*/ 652 w 1769"/>
                      <a:gd name="T15" fmla="*/ 281 h 791"/>
                      <a:gd name="T16" fmla="*/ 520 w 1769"/>
                      <a:gd name="T17" fmla="*/ 183 h 791"/>
                      <a:gd name="T18" fmla="*/ 273 w 1769"/>
                      <a:gd name="T19" fmla="*/ 94 h 791"/>
                      <a:gd name="T20" fmla="*/ 0 w 1769"/>
                      <a:gd name="T21" fmla="*/ 47 h 791"/>
                      <a:gd name="T22" fmla="*/ 2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09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7290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>
                      <a:gd name="T0" fmla="*/ 0 w 2736"/>
                      <a:gd name="T1" fmla="*/ 219 h 504"/>
                      <a:gd name="T2" fmla="*/ 443 w 2736"/>
                      <a:gd name="T3" fmla="*/ 73 h 504"/>
                      <a:gd name="T4" fmla="*/ 911 w 2736"/>
                      <a:gd name="T5" fmla="*/ 10 h 504"/>
                      <a:gd name="T6" fmla="*/ 1404 w 2736"/>
                      <a:gd name="T7" fmla="*/ 10 h 504"/>
                      <a:gd name="T8" fmla="*/ 1396 w 2736"/>
                      <a:gd name="T9" fmla="*/ 45 h 504"/>
                      <a:gd name="T10" fmla="*/ 905 w 2736"/>
                      <a:gd name="T11" fmla="*/ 45 h 504"/>
                      <a:gd name="T12" fmla="*/ 336 w 2736"/>
                      <a:gd name="T13" fmla="*/ 127 h 504"/>
                      <a:gd name="T14" fmla="*/ 0 w 2736"/>
                      <a:gd name="T15" fmla="*/ 21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91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207 w 1769"/>
                      <a:gd name="T3" fmla="*/ 24 h 791"/>
                      <a:gd name="T4" fmla="*/ 493 w 1769"/>
                      <a:gd name="T5" fmla="*/ 87 h 791"/>
                      <a:gd name="T6" fmla="*/ 687 w 1769"/>
                      <a:gd name="T7" fmla="*/ 187 h 791"/>
                      <a:gd name="T8" fmla="*/ 748 w 1769"/>
                      <a:gd name="T9" fmla="*/ 264 h 791"/>
                      <a:gd name="T10" fmla="*/ 720 w 1769"/>
                      <a:gd name="T11" fmla="*/ 341 h 791"/>
                      <a:gd name="T12" fmla="*/ 677 w 1769"/>
                      <a:gd name="T13" fmla="*/ 274 h 791"/>
                      <a:gd name="T14" fmla="*/ 592 w 1769"/>
                      <a:gd name="T15" fmla="*/ 197 h 791"/>
                      <a:gd name="T16" fmla="*/ 473 w 1769"/>
                      <a:gd name="T17" fmla="*/ 128 h 791"/>
                      <a:gd name="T18" fmla="*/ 248 w 1769"/>
                      <a:gd name="T19" fmla="*/ 66 h 791"/>
                      <a:gd name="T20" fmla="*/ 0 w 1769"/>
                      <a:gd name="T21" fmla="*/ 33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10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7288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89 w 2736"/>
                      <a:gd name="T3" fmla="*/ 72 h 504"/>
                      <a:gd name="T4" fmla="*/ 800 w 2736"/>
                      <a:gd name="T5" fmla="*/ 10 h 504"/>
                      <a:gd name="T6" fmla="*/ 1233 w 2736"/>
                      <a:gd name="T7" fmla="*/ 10 h 504"/>
                      <a:gd name="T8" fmla="*/ 1226 w 2736"/>
                      <a:gd name="T9" fmla="*/ 44 h 504"/>
                      <a:gd name="T10" fmla="*/ 795 w 2736"/>
                      <a:gd name="T11" fmla="*/ 44 h 504"/>
                      <a:gd name="T12" fmla="*/ 295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89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5 h 791"/>
                      <a:gd name="T6" fmla="*/ 603 w 1769"/>
                      <a:gd name="T7" fmla="*/ 185 h 791"/>
                      <a:gd name="T8" fmla="*/ 657 w 1769"/>
                      <a:gd name="T9" fmla="*/ 260 h 791"/>
                      <a:gd name="T10" fmla="*/ 632 w 1769"/>
                      <a:gd name="T11" fmla="*/ 336 h 791"/>
                      <a:gd name="T12" fmla="*/ 595 w 1769"/>
                      <a:gd name="T13" fmla="*/ 270 h 791"/>
                      <a:gd name="T14" fmla="*/ 520 w 1769"/>
                      <a:gd name="T15" fmla="*/ 194 h 791"/>
                      <a:gd name="T16" fmla="*/ 415 w 1769"/>
                      <a:gd name="T17" fmla="*/ 126 h 791"/>
                      <a:gd name="T18" fmla="*/ 21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11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7286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44 w 2736"/>
                      <a:gd name="T3" fmla="*/ 104 h 504"/>
                      <a:gd name="T4" fmla="*/ 1119 w 2736"/>
                      <a:gd name="T5" fmla="*/ 15 h 504"/>
                      <a:gd name="T6" fmla="*/ 1724 w 2736"/>
                      <a:gd name="T7" fmla="*/ 15 h 504"/>
                      <a:gd name="T8" fmla="*/ 1714 w 2736"/>
                      <a:gd name="T9" fmla="*/ 64 h 504"/>
                      <a:gd name="T10" fmla="*/ 1112 w 2736"/>
                      <a:gd name="T11" fmla="*/ 64 h 504"/>
                      <a:gd name="T12" fmla="*/ 412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87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4 w 1769"/>
                      <a:gd name="T3" fmla="*/ 35 h 791"/>
                      <a:gd name="T4" fmla="*/ 605 w 1769"/>
                      <a:gd name="T5" fmla="*/ 124 h 791"/>
                      <a:gd name="T6" fmla="*/ 842 w 1769"/>
                      <a:gd name="T7" fmla="*/ 268 h 791"/>
                      <a:gd name="T8" fmla="*/ 918 w 1769"/>
                      <a:gd name="T9" fmla="*/ 377 h 791"/>
                      <a:gd name="T10" fmla="*/ 883 w 1769"/>
                      <a:gd name="T11" fmla="*/ 488 h 791"/>
                      <a:gd name="T12" fmla="*/ 831 w 1769"/>
                      <a:gd name="T13" fmla="*/ 392 h 791"/>
                      <a:gd name="T14" fmla="*/ 726 w 1769"/>
                      <a:gd name="T15" fmla="*/ 281 h 791"/>
                      <a:gd name="T16" fmla="*/ 580 w 1769"/>
                      <a:gd name="T17" fmla="*/ 183 h 791"/>
                      <a:gd name="T18" fmla="*/ 304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12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7284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>
                      <a:gd name="T0" fmla="*/ 0 w 2736"/>
                      <a:gd name="T1" fmla="*/ 347 h 504"/>
                      <a:gd name="T2" fmla="*/ 573 w 2736"/>
                      <a:gd name="T3" fmla="*/ 116 h 504"/>
                      <a:gd name="T4" fmla="*/ 1178 w 2736"/>
                      <a:gd name="T5" fmla="*/ 17 h 504"/>
                      <a:gd name="T6" fmla="*/ 1814 w 2736"/>
                      <a:gd name="T7" fmla="*/ 17 h 504"/>
                      <a:gd name="T8" fmla="*/ 1803 w 2736"/>
                      <a:gd name="T9" fmla="*/ 71 h 504"/>
                      <a:gd name="T10" fmla="*/ 1170 w 2736"/>
                      <a:gd name="T11" fmla="*/ 71 h 504"/>
                      <a:gd name="T12" fmla="*/ 434 w 2736"/>
                      <a:gd name="T13" fmla="*/ 201 h 504"/>
                      <a:gd name="T14" fmla="*/ 0 w 2736"/>
                      <a:gd name="T15" fmla="*/ 3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85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>
                      <a:gd name="T0" fmla="*/ 3 w 1769"/>
                      <a:gd name="T1" fmla="*/ 6 h 791"/>
                      <a:gd name="T2" fmla="*/ 267 w 1769"/>
                      <a:gd name="T3" fmla="*/ 39 h 791"/>
                      <a:gd name="T4" fmla="*/ 637 w 1769"/>
                      <a:gd name="T5" fmla="*/ 138 h 791"/>
                      <a:gd name="T6" fmla="*/ 887 w 1769"/>
                      <a:gd name="T7" fmla="*/ 298 h 791"/>
                      <a:gd name="T8" fmla="*/ 967 w 1769"/>
                      <a:gd name="T9" fmla="*/ 420 h 791"/>
                      <a:gd name="T10" fmla="*/ 930 w 1769"/>
                      <a:gd name="T11" fmla="*/ 542 h 791"/>
                      <a:gd name="T12" fmla="*/ 875 w 1769"/>
                      <a:gd name="T13" fmla="*/ 435 h 791"/>
                      <a:gd name="T14" fmla="*/ 765 w 1769"/>
                      <a:gd name="T15" fmla="*/ 313 h 791"/>
                      <a:gd name="T16" fmla="*/ 611 w 1769"/>
                      <a:gd name="T17" fmla="*/ 204 h 791"/>
                      <a:gd name="T18" fmla="*/ 320 w 1769"/>
                      <a:gd name="T19" fmla="*/ 105 h 791"/>
                      <a:gd name="T20" fmla="*/ 0 w 1769"/>
                      <a:gd name="T21" fmla="*/ 52 h 791"/>
                      <a:gd name="T22" fmla="*/ 3 w 1769"/>
                      <a:gd name="T23" fmla="*/ 6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13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7282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>
                      <a:gd name="T0" fmla="*/ 0 w 2736"/>
                      <a:gd name="T1" fmla="*/ 304 h 504"/>
                      <a:gd name="T2" fmla="*/ 548 w 2736"/>
                      <a:gd name="T3" fmla="*/ 101 h 504"/>
                      <a:gd name="T4" fmla="*/ 1127 w 2736"/>
                      <a:gd name="T5" fmla="*/ 14 h 504"/>
                      <a:gd name="T6" fmla="*/ 1736 w 2736"/>
                      <a:gd name="T7" fmla="*/ 14 h 504"/>
                      <a:gd name="T8" fmla="*/ 1726 w 2736"/>
                      <a:gd name="T9" fmla="*/ 62 h 504"/>
                      <a:gd name="T10" fmla="*/ 1119 w 2736"/>
                      <a:gd name="T11" fmla="*/ 62 h 504"/>
                      <a:gd name="T12" fmla="*/ 415 w 2736"/>
                      <a:gd name="T13" fmla="*/ 176 h 504"/>
                      <a:gd name="T14" fmla="*/ 0 w 2736"/>
                      <a:gd name="T15" fmla="*/ 30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83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6 w 1769"/>
                      <a:gd name="T3" fmla="*/ 34 h 791"/>
                      <a:gd name="T4" fmla="*/ 610 w 1769"/>
                      <a:gd name="T5" fmla="*/ 120 h 791"/>
                      <a:gd name="T6" fmla="*/ 849 w 1769"/>
                      <a:gd name="T7" fmla="*/ 260 h 791"/>
                      <a:gd name="T8" fmla="*/ 925 w 1769"/>
                      <a:gd name="T9" fmla="*/ 366 h 791"/>
                      <a:gd name="T10" fmla="*/ 890 w 1769"/>
                      <a:gd name="T11" fmla="*/ 474 h 791"/>
                      <a:gd name="T12" fmla="*/ 837 w 1769"/>
                      <a:gd name="T13" fmla="*/ 380 h 791"/>
                      <a:gd name="T14" fmla="*/ 732 w 1769"/>
                      <a:gd name="T15" fmla="*/ 273 h 791"/>
                      <a:gd name="T16" fmla="*/ 584 w 1769"/>
                      <a:gd name="T17" fmla="*/ 178 h 791"/>
                      <a:gd name="T18" fmla="*/ 306 w 1769"/>
                      <a:gd name="T19" fmla="*/ 91 h 791"/>
                      <a:gd name="T20" fmla="*/ 0 w 1769"/>
                      <a:gd name="T21" fmla="*/ 46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14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7280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>
                      <a:gd name="T0" fmla="*/ 0 w 2736"/>
                      <a:gd name="T1" fmla="*/ 335 h 504"/>
                      <a:gd name="T2" fmla="*/ 530 w 2736"/>
                      <a:gd name="T3" fmla="*/ 112 h 504"/>
                      <a:gd name="T4" fmla="*/ 1089 w 2736"/>
                      <a:gd name="T5" fmla="*/ 16 h 504"/>
                      <a:gd name="T6" fmla="*/ 1677 w 2736"/>
                      <a:gd name="T7" fmla="*/ 16 h 504"/>
                      <a:gd name="T8" fmla="*/ 1667 w 2736"/>
                      <a:gd name="T9" fmla="*/ 68 h 504"/>
                      <a:gd name="T10" fmla="*/ 1081 w 2736"/>
                      <a:gd name="T11" fmla="*/ 68 h 504"/>
                      <a:gd name="T12" fmla="*/ 401 w 2736"/>
                      <a:gd name="T13" fmla="*/ 194 h 504"/>
                      <a:gd name="T14" fmla="*/ 0 w 2736"/>
                      <a:gd name="T15" fmla="*/ 33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81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47 w 1769"/>
                      <a:gd name="T3" fmla="*/ 37 h 791"/>
                      <a:gd name="T4" fmla="*/ 589 w 1769"/>
                      <a:gd name="T5" fmla="*/ 133 h 791"/>
                      <a:gd name="T6" fmla="*/ 821 w 1769"/>
                      <a:gd name="T7" fmla="*/ 287 h 791"/>
                      <a:gd name="T8" fmla="*/ 894 w 1769"/>
                      <a:gd name="T9" fmla="*/ 405 h 791"/>
                      <a:gd name="T10" fmla="*/ 860 w 1769"/>
                      <a:gd name="T11" fmla="*/ 523 h 791"/>
                      <a:gd name="T12" fmla="*/ 809 w 1769"/>
                      <a:gd name="T13" fmla="*/ 420 h 791"/>
                      <a:gd name="T14" fmla="*/ 707 w 1769"/>
                      <a:gd name="T15" fmla="*/ 302 h 791"/>
                      <a:gd name="T16" fmla="*/ 565 w 1769"/>
                      <a:gd name="T17" fmla="*/ 197 h 791"/>
                      <a:gd name="T18" fmla="*/ 296 w 1769"/>
                      <a:gd name="T19" fmla="*/ 101 h 791"/>
                      <a:gd name="T20" fmla="*/ 0 w 1769"/>
                      <a:gd name="T21" fmla="*/ 51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15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7278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488 w 2736"/>
                      <a:gd name="T3" fmla="*/ 104 h 504"/>
                      <a:gd name="T4" fmla="*/ 1003 w 2736"/>
                      <a:gd name="T5" fmla="*/ 15 h 504"/>
                      <a:gd name="T6" fmla="*/ 1545 w 2736"/>
                      <a:gd name="T7" fmla="*/ 15 h 504"/>
                      <a:gd name="T8" fmla="*/ 1536 w 2736"/>
                      <a:gd name="T9" fmla="*/ 64 h 504"/>
                      <a:gd name="T10" fmla="*/ 996 w 2736"/>
                      <a:gd name="T11" fmla="*/ 64 h 504"/>
                      <a:gd name="T12" fmla="*/ 369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79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>
                      <a:gd name="T0" fmla="*/ 2 w 1769"/>
                      <a:gd name="T1" fmla="*/ 5 h 791"/>
                      <a:gd name="T2" fmla="*/ 228 w 1769"/>
                      <a:gd name="T3" fmla="*/ 35 h 791"/>
                      <a:gd name="T4" fmla="*/ 543 w 1769"/>
                      <a:gd name="T5" fmla="*/ 124 h 791"/>
                      <a:gd name="T6" fmla="*/ 756 w 1769"/>
                      <a:gd name="T7" fmla="*/ 267 h 791"/>
                      <a:gd name="T8" fmla="*/ 824 w 1769"/>
                      <a:gd name="T9" fmla="*/ 376 h 791"/>
                      <a:gd name="T10" fmla="*/ 792 w 1769"/>
                      <a:gd name="T11" fmla="*/ 487 h 791"/>
                      <a:gd name="T12" fmla="*/ 746 w 1769"/>
                      <a:gd name="T13" fmla="*/ 391 h 791"/>
                      <a:gd name="T14" fmla="*/ 652 w 1769"/>
                      <a:gd name="T15" fmla="*/ 281 h 791"/>
                      <a:gd name="T16" fmla="*/ 520 w 1769"/>
                      <a:gd name="T17" fmla="*/ 183 h 791"/>
                      <a:gd name="T18" fmla="*/ 273 w 1769"/>
                      <a:gd name="T19" fmla="*/ 94 h 791"/>
                      <a:gd name="T20" fmla="*/ 0 w 1769"/>
                      <a:gd name="T21" fmla="*/ 47 h 791"/>
                      <a:gd name="T22" fmla="*/ 2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16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7276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>
                      <a:gd name="T0" fmla="*/ 0 w 2736"/>
                      <a:gd name="T1" fmla="*/ 219 h 504"/>
                      <a:gd name="T2" fmla="*/ 443 w 2736"/>
                      <a:gd name="T3" fmla="*/ 73 h 504"/>
                      <a:gd name="T4" fmla="*/ 911 w 2736"/>
                      <a:gd name="T5" fmla="*/ 10 h 504"/>
                      <a:gd name="T6" fmla="*/ 1404 w 2736"/>
                      <a:gd name="T7" fmla="*/ 10 h 504"/>
                      <a:gd name="T8" fmla="*/ 1396 w 2736"/>
                      <a:gd name="T9" fmla="*/ 45 h 504"/>
                      <a:gd name="T10" fmla="*/ 905 w 2736"/>
                      <a:gd name="T11" fmla="*/ 45 h 504"/>
                      <a:gd name="T12" fmla="*/ 336 w 2736"/>
                      <a:gd name="T13" fmla="*/ 127 h 504"/>
                      <a:gd name="T14" fmla="*/ 0 w 2736"/>
                      <a:gd name="T15" fmla="*/ 21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77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207 w 1769"/>
                      <a:gd name="T3" fmla="*/ 24 h 791"/>
                      <a:gd name="T4" fmla="*/ 493 w 1769"/>
                      <a:gd name="T5" fmla="*/ 87 h 791"/>
                      <a:gd name="T6" fmla="*/ 687 w 1769"/>
                      <a:gd name="T7" fmla="*/ 187 h 791"/>
                      <a:gd name="T8" fmla="*/ 748 w 1769"/>
                      <a:gd name="T9" fmla="*/ 264 h 791"/>
                      <a:gd name="T10" fmla="*/ 720 w 1769"/>
                      <a:gd name="T11" fmla="*/ 341 h 791"/>
                      <a:gd name="T12" fmla="*/ 677 w 1769"/>
                      <a:gd name="T13" fmla="*/ 274 h 791"/>
                      <a:gd name="T14" fmla="*/ 592 w 1769"/>
                      <a:gd name="T15" fmla="*/ 197 h 791"/>
                      <a:gd name="T16" fmla="*/ 473 w 1769"/>
                      <a:gd name="T17" fmla="*/ 128 h 791"/>
                      <a:gd name="T18" fmla="*/ 248 w 1769"/>
                      <a:gd name="T19" fmla="*/ 66 h 791"/>
                      <a:gd name="T20" fmla="*/ 0 w 1769"/>
                      <a:gd name="T21" fmla="*/ 33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17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7274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89 w 2736"/>
                      <a:gd name="T3" fmla="*/ 72 h 504"/>
                      <a:gd name="T4" fmla="*/ 800 w 2736"/>
                      <a:gd name="T5" fmla="*/ 10 h 504"/>
                      <a:gd name="T6" fmla="*/ 1233 w 2736"/>
                      <a:gd name="T7" fmla="*/ 10 h 504"/>
                      <a:gd name="T8" fmla="*/ 1226 w 2736"/>
                      <a:gd name="T9" fmla="*/ 44 h 504"/>
                      <a:gd name="T10" fmla="*/ 795 w 2736"/>
                      <a:gd name="T11" fmla="*/ 44 h 504"/>
                      <a:gd name="T12" fmla="*/ 295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75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5 h 791"/>
                      <a:gd name="T6" fmla="*/ 603 w 1769"/>
                      <a:gd name="T7" fmla="*/ 185 h 791"/>
                      <a:gd name="T8" fmla="*/ 657 w 1769"/>
                      <a:gd name="T9" fmla="*/ 260 h 791"/>
                      <a:gd name="T10" fmla="*/ 632 w 1769"/>
                      <a:gd name="T11" fmla="*/ 336 h 791"/>
                      <a:gd name="T12" fmla="*/ 595 w 1769"/>
                      <a:gd name="T13" fmla="*/ 270 h 791"/>
                      <a:gd name="T14" fmla="*/ 520 w 1769"/>
                      <a:gd name="T15" fmla="*/ 194 h 791"/>
                      <a:gd name="T16" fmla="*/ 415 w 1769"/>
                      <a:gd name="T17" fmla="*/ 126 h 791"/>
                      <a:gd name="T18" fmla="*/ 21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18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7272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89 w 2736"/>
                      <a:gd name="T3" fmla="*/ 72 h 504"/>
                      <a:gd name="T4" fmla="*/ 800 w 2736"/>
                      <a:gd name="T5" fmla="*/ 10 h 504"/>
                      <a:gd name="T6" fmla="*/ 1233 w 2736"/>
                      <a:gd name="T7" fmla="*/ 10 h 504"/>
                      <a:gd name="T8" fmla="*/ 1226 w 2736"/>
                      <a:gd name="T9" fmla="*/ 44 h 504"/>
                      <a:gd name="T10" fmla="*/ 795 w 2736"/>
                      <a:gd name="T11" fmla="*/ 44 h 504"/>
                      <a:gd name="T12" fmla="*/ 295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73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5 h 791"/>
                      <a:gd name="T6" fmla="*/ 603 w 1769"/>
                      <a:gd name="T7" fmla="*/ 185 h 791"/>
                      <a:gd name="T8" fmla="*/ 657 w 1769"/>
                      <a:gd name="T9" fmla="*/ 260 h 791"/>
                      <a:gd name="T10" fmla="*/ 632 w 1769"/>
                      <a:gd name="T11" fmla="*/ 336 h 791"/>
                      <a:gd name="T12" fmla="*/ 595 w 1769"/>
                      <a:gd name="T13" fmla="*/ 270 h 791"/>
                      <a:gd name="T14" fmla="*/ 520 w 1769"/>
                      <a:gd name="T15" fmla="*/ 194 h 791"/>
                      <a:gd name="T16" fmla="*/ 415 w 1769"/>
                      <a:gd name="T17" fmla="*/ 126 h 791"/>
                      <a:gd name="T18" fmla="*/ 21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19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7270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84 h 504"/>
                      <a:gd name="T2" fmla="*/ 153 w 2736"/>
                      <a:gd name="T3" fmla="*/ 28 h 504"/>
                      <a:gd name="T4" fmla="*/ 314 w 2736"/>
                      <a:gd name="T5" fmla="*/ 4 h 504"/>
                      <a:gd name="T6" fmla="*/ 484 w 2736"/>
                      <a:gd name="T7" fmla="*/ 4 h 504"/>
                      <a:gd name="T8" fmla="*/ 481 w 2736"/>
                      <a:gd name="T9" fmla="*/ 17 h 504"/>
                      <a:gd name="T10" fmla="*/ 312 w 2736"/>
                      <a:gd name="T11" fmla="*/ 17 h 504"/>
                      <a:gd name="T12" fmla="*/ 116 w 2736"/>
                      <a:gd name="T13" fmla="*/ 49 h 504"/>
                      <a:gd name="T14" fmla="*/ 0 w 2736"/>
                      <a:gd name="T15" fmla="*/ 8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71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71 w 1769"/>
                      <a:gd name="T3" fmla="*/ 9 h 791"/>
                      <a:gd name="T4" fmla="*/ 170 w 1769"/>
                      <a:gd name="T5" fmla="*/ 33 h 791"/>
                      <a:gd name="T6" fmla="*/ 237 w 1769"/>
                      <a:gd name="T7" fmla="*/ 72 h 791"/>
                      <a:gd name="T8" fmla="*/ 258 w 1769"/>
                      <a:gd name="T9" fmla="*/ 102 h 791"/>
                      <a:gd name="T10" fmla="*/ 248 w 1769"/>
                      <a:gd name="T11" fmla="*/ 131 h 791"/>
                      <a:gd name="T12" fmla="*/ 234 w 1769"/>
                      <a:gd name="T13" fmla="*/ 105 h 791"/>
                      <a:gd name="T14" fmla="*/ 204 w 1769"/>
                      <a:gd name="T15" fmla="*/ 76 h 791"/>
                      <a:gd name="T16" fmla="*/ 163 w 1769"/>
                      <a:gd name="T17" fmla="*/ 49 h 791"/>
                      <a:gd name="T18" fmla="*/ 85 w 1769"/>
                      <a:gd name="T19" fmla="*/ 25 h 791"/>
                      <a:gd name="T20" fmla="*/ 0 w 1769"/>
                      <a:gd name="T21" fmla="*/ 13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20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7268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>
                      <a:gd name="T0" fmla="*/ 0 w 2736"/>
                      <a:gd name="T1" fmla="*/ 84 h 504"/>
                      <a:gd name="T2" fmla="*/ 155 w 2736"/>
                      <a:gd name="T3" fmla="*/ 28 h 504"/>
                      <a:gd name="T4" fmla="*/ 319 w 2736"/>
                      <a:gd name="T5" fmla="*/ 4 h 504"/>
                      <a:gd name="T6" fmla="*/ 491 w 2736"/>
                      <a:gd name="T7" fmla="*/ 4 h 504"/>
                      <a:gd name="T8" fmla="*/ 488 w 2736"/>
                      <a:gd name="T9" fmla="*/ 17 h 504"/>
                      <a:gd name="T10" fmla="*/ 317 w 2736"/>
                      <a:gd name="T11" fmla="*/ 17 h 504"/>
                      <a:gd name="T12" fmla="*/ 117 w 2736"/>
                      <a:gd name="T13" fmla="*/ 49 h 504"/>
                      <a:gd name="T14" fmla="*/ 0 w 2736"/>
                      <a:gd name="T15" fmla="*/ 8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69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72 w 1769"/>
                      <a:gd name="T3" fmla="*/ 9 h 791"/>
                      <a:gd name="T4" fmla="*/ 173 w 1769"/>
                      <a:gd name="T5" fmla="*/ 33 h 791"/>
                      <a:gd name="T6" fmla="*/ 240 w 1769"/>
                      <a:gd name="T7" fmla="*/ 72 h 791"/>
                      <a:gd name="T8" fmla="*/ 262 w 1769"/>
                      <a:gd name="T9" fmla="*/ 102 h 791"/>
                      <a:gd name="T10" fmla="*/ 252 w 1769"/>
                      <a:gd name="T11" fmla="*/ 131 h 791"/>
                      <a:gd name="T12" fmla="*/ 237 w 1769"/>
                      <a:gd name="T13" fmla="*/ 105 h 791"/>
                      <a:gd name="T14" fmla="*/ 207 w 1769"/>
                      <a:gd name="T15" fmla="*/ 76 h 791"/>
                      <a:gd name="T16" fmla="*/ 166 w 1769"/>
                      <a:gd name="T17" fmla="*/ 49 h 791"/>
                      <a:gd name="T18" fmla="*/ 87 w 1769"/>
                      <a:gd name="T19" fmla="*/ 25 h 791"/>
                      <a:gd name="T20" fmla="*/ 0 w 1769"/>
                      <a:gd name="T21" fmla="*/ 13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21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7266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47 w 2736"/>
                      <a:gd name="T3" fmla="*/ 72 h 504"/>
                      <a:gd name="T4" fmla="*/ 714 w 2736"/>
                      <a:gd name="T5" fmla="*/ 10 h 504"/>
                      <a:gd name="T6" fmla="*/ 1100 w 2736"/>
                      <a:gd name="T7" fmla="*/ 10 h 504"/>
                      <a:gd name="T8" fmla="*/ 1094 w 2736"/>
                      <a:gd name="T9" fmla="*/ 44 h 504"/>
                      <a:gd name="T10" fmla="*/ 709 w 2736"/>
                      <a:gd name="T11" fmla="*/ 44 h 504"/>
                      <a:gd name="T12" fmla="*/ 263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67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62 w 1769"/>
                      <a:gd name="T3" fmla="*/ 24 h 791"/>
                      <a:gd name="T4" fmla="*/ 387 w 1769"/>
                      <a:gd name="T5" fmla="*/ 85 h 791"/>
                      <a:gd name="T6" fmla="*/ 538 w 1769"/>
                      <a:gd name="T7" fmla="*/ 185 h 791"/>
                      <a:gd name="T8" fmla="*/ 587 w 1769"/>
                      <a:gd name="T9" fmla="*/ 260 h 791"/>
                      <a:gd name="T10" fmla="*/ 564 w 1769"/>
                      <a:gd name="T11" fmla="*/ 336 h 791"/>
                      <a:gd name="T12" fmla="*/ 531 w 1769"/>
                      <a:gd name="T13" fmla="*/ 270 h 791"/>
                      <a:gd name="T14" fmla="*/ 464 w 1769"/>
                      <a:gd name="T15" fmla="*/ 194 h 791"/>
                      <a:gd name="T16" fmla="*/ 371 w 1769"/>
                      <a:gd name="T17" fmla="*/ 126 h 791"/>
                      <a:gd name="T18" fmla="*/ 194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22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7264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35 w 2736"/>
                      <a:gd name="T3" fmla="*/ 72 h 504"/>
                      <a:gd name="T4" fmla="*/ 689 w 2736"/>
                      <a:gd name="T5" fmla="*/ 10 h 504"/>
                      <a:gd name="T6" fmla="*/ 1061 w 2736"/>
                      <a:gd name="T7" fmla="*/ 10 h 504"/>
                      <a:gd name="T8" fmla="*/ 1055 w 2736"/>
                      <a:gd name="T9" fmla="*/ 44 h 504"/>
                      <a:gd name="T10" fmla="*/ 684 w 2736"/>
                      <a:gd name="T11" fmla="*/ 44 h 504"/>
                      <a:gd name="T12" fmla="*/ 254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65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56 w 1769"/>
                      <a:gd name="T3" fmla="*/ 24 h 791"/>
                      <a:gd name="T4" fmla="*/ 373 w 1769"/>
                      <a:gd name="T5" fmla="*/ 85 h 791"/>
                      <a:gd name="T6" fmla="*/ 519 w 1769"/>
                      <a:gd name="T7" fmla="*/ 185 h 791"/>
                      <a:gd name="T8" fmla="*/ 566 w 1769"/>
                      <a:gd name="T9" fmla="*/ 260 h 791"/>
                      <a:gd name="T10" fmla="*/ 544 w 1769"/>
                      <a:gd name="T11" fmla="*/ 336 h 791"/>
                      <a:gd name="T12" fmla="*/ 512 w 1769"/>
                      <a:gd name="T13" fmla="*/ 270 h 791"/>
                      <a:gd name="T14" fmla="*/ 448 w 1769"/>
                      <a:gd name="T15" fmla="*/ 194 h 791"/>
                      <a:gd name="T16" fmla="*/ 357 w 1769"/>
                      <a:gd name="T17" fmla="*/ 126 h 791"/>
                      <a:gd name="T18" fmla="*/ 18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23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7262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89 w 2736"/>
                      <a:gd name="T3" fmla="*/ 72 h 504"/>
                      <a:gd name="T4" fmla="*/ 800 w 2736"/>
                      <a:gd name="T5" fmla="*/ 10 h 504"/>
                      <a:gd name="T6" fmla="*/ 1233 w 2736"/>
                      <a:gd name="T7" fmla="*/ 10 h 504"/>
                      <a:gd name="T8" fmla="*/ 1226 w 2736"/>
                      <a:gd name="T9" fmla="*/ 44 h 504"/>
                      <a:gd name="T10" fmla="*/ 795 w 2736"/>
                      <a:gd name="T11" fmla="*/ 44 h 504"/>
                      <a:gd name="T12" fmla="*/ 295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63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5 h 791"/>
                      <a:gd name="T6" fmla="*/ 603 w 1769"/>
                      <a:gd name="T7" fmla="*/ 185 h 791"/>
                      <a:gd name="T8" fmla="*/ 657 w 1769"/>
                      <a:gd name="T9" fmla="*/ 260 h 791"/>
                      <a:gd name="T10" fmla="*/ 632 w 1769"/>
                      <a:gd name="T11" fmla="*/ 336 h 791"/>
                      <a:gd name="T12" fmla="*/ 595 w 1769"/>
                      <a:gd name="T13" fmla="*/ 270 h 791"/>
                      <a:gd name="T14" fmla="*/ 520 w 1769"/>
                      <a:gd name="T15" fmla="*/ 194 h 791"/>
                      <a:gd name="T16" fmla="*/ 415 w 1769"/>
                      <a:gd name="T17" fmla="*/ 126 h 791"/>
                      <a:gd name="T18" fmla="*/ 21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24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7260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>
                      <a:gd name="T0" fmla="*/ 0 w 2736"/>
                      <a:gd name="T1" fmla="*/ 215 h 504"/>
                      <a:gd name="T2" fmla="*/ 389 w 2736"/>
                      <a:gd name="T3" fmla="*/ 72 h 504"/>
                      <a:gd name="T4" fmla="*/ 800 w 2736"/>
                      <a:gd name="T5" fmla="*/ 10 h 504"/>
                      <a:gd name="T6" fmla="*/ 1233 w 2736"/>
                      <a:gd name="T7" fmla="*/ 10 h 504"/>
                      <a:gd name="T8" fmla="*/ 1226 w 2736"/>
                      <a:gd name="T9" fmla="*/ 44 h 504"/>
                      <a:gd name="T10" fmla="*/ 795 w 2736"/>
                      <a:gd name="T11" fmla="*/ 44 h 504"/>
                      <a:gd name="T12" fmla="*/ 295 w 2736"/>
                      <a:gd name="T13" fmla="*/ 125 h 504"/>
                      <a:gd name="T14" fmla="*/ 0 w 2736"/>
                      <a:gd name="T15" fmla="*/ 215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61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81 w 1769"/>
                      <a:gd name="T3" fmla="*/ 24 h 791"/>
                      <a:gd name="T4" fmla="*/ 433 w 1769"/>
                      <a:gd name="T5" fmla="*/ 85 h 791"/>
                      <a:gd name="T6" fmla="*/ 603 w 1769"/>
                      <a:gd name="T7" fmla="*/ 185 h 791"/>
                      <a:gd name="T8" fmla="*/ 657 w 1769"/>
                      <a:gd name="T9" fmla="*/ 260 h 791"/>
                      <a:gd name="T10" fmla="*/ 632 w 1769"/>
                      <a:gd name="T11" fmla="*/ 336 h 791"/>
                      <a:gd name="T12" fmla="*/ 595 w 1769"/>
                      <a:gd name="T13" fmla="*/ 270 h 791"/>
                      <a:gd name="T14" fmla="*/ 520 w 1769"/>
                      <a:gd name="T15" fmla="*/ 194 h 791"/>
                      <a:gd name="T16" fmla="*/ 415 w 1769"/>
                      <a:gd name="T17" fmla="*/ 126 h 791"/>
                      <a:gd name="T18" fmla="*/ 217 w 1769"/>
                      <a:gd name="T19" fmla="*/ 65 h 791"/>
                      <a:gd name="T20" fmla="*/ 0 w 1769"/>
                      <a:gd name="T21" fmla="*/ 32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7225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57 h 504"/>
                    <a:gd name="T2" fmla="*/ 127 w 2736"/>
                    <a:gd name="T3" fmla="*/ 19 h 504"/>
                    <a:gd name="T4" fmla="*/ 262 w 2736"/>
                    <a:gd name="T5" fmla="*/ 3 h 504"/>
                    <a:gd name="T6" fmla="*/ 403 w 2736"/>
                    <a:gd name="T7" fmla="*/ 3 h 504"/>
                    <a:gd name="T8" fmla="*/ 401 w 2736"/>
                    <a:gd name="T9" fmla="*/ 12 h 504"/>
                    <a:gd name="T10" fmla="*/ 260 w 2736"/>
                    <a:gd name="T11" fmla="*/ 12 h 504"/>
                    <a:gd name="T12" fmla="*/ 96 w 2736"/>
                    <a:gd name="T13" fmla="*/ 33 h 504"/>
                    <a:gd name="T14" fmla="*/ 0 w 2736"/>
                    <a:gd name="T15" fmla="*/ 57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6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>
                    <a:gd name="T0" fmla="*/ 1 w 1769"/>
                    <a:gd name="T1" fmla="*/ 1 h 791"/>
                    <a:gd name="T2" fmla="*/ 59 w 1769"/>
                    <a:gd name="T3" fmla="*/ 6 h 791"/>
                    <a:gd name="T4" fmla="*/ 141 w 1769"/>
                    <a:gd name="T5" fmla="*/ 23 h 791"/>
                    <a:gd name="T6" fmla="*/ 197 w 1769"/>
                    <a:gd name="T7" fmla="*/ 49 h 791"/>
                    <a:gd name="T8" fmla="*/ 214 w 1769"/>
                    <a:gd name="T9" fmla="*/ 69 h 791"/>
                    <a:gd name="T10" fmla="*/ 206 w 1769"/>
                    <a:gd name="T11" fmla="*/ 90 h 791"/>
                    <a:gd name="T12" fmla="*/ 194 w 1769"/>
                    <a:gd name="T13" fmla="*/ 72 h 791"/>
                    <a:gd name="T14" fmla="*/ 170 w 1769"/>
                    <a:gd name="T15" fmla="*/ 52 h 791"/>
                    <a:gd name="T16" fmla="*/ 135 w 1769"/>
                    <a:gd name="T17" fmla="*/ 34 h 791"/>
                    <a:gd name="T18" fmla="*/ 71 w 1769"/>
                    <a:gd name="T19" fmla="*/ 17 h 791"/>
                    <a:gd name="T20" fmla="*/ 0 w 1769"/>
                    <a:gd name="T21" fmla="*/ 9 h 791"/>
                    <a:gd name="T22" fmla="*/ 1 w 1769"/>
                    <a:gd name="T23" fmla="*/ 1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7227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7258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>
                      <a:gd name="T0" fmla="*/ 0 w 2736"/>
                      <a:gd name="T1" fmla="*/ 184 h 504"/>
                      <a:gd name="T2" fmla="*/ 335 w 2736"/>
                      <a:gd name="T3" fmla="*/ 61 h 504"/>
                      <a:gd name="T4" fmla="*/ 689 w 2736"/>
                      <a:gd name="T5" fmla="*/ 9 h 504"/>
                      <a:gd name="T6" fmla="*/ 1062 w 2736"/>
                      <a:gd name="T7" fmla="*/ 9 h 504"/>
                      <a:gd name="T8" fmla="*/ 1056 w 2736"/>
                      <a:gd name="T9" fmla="*/ 38 h 504"/>
                      <a:gd name="T10" fmla="*/ 685 w 2736"/>
                      <a:gd name="T11" fmla="*/ 38 h 504"/>
                      <a:gd name="T12" fmla="*/ 254 w 2736"/>
                      <a:gd name="T13" fmla="*/ 107 h 504"/>
                      <a:gd name="T14" fmla="*/ 0 w 2736"/>
                      <a:gd name="T15" fmla="*/ 18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59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156 w 1769"/>
                      <a:gd name="T3" fmla="*/ 20 h 791"/>
                      <a:gd name="T4" fmla="*/ 373 w 1769"/>
                      <a:gd name="T5" fmla="*/ 73 h 791"/>
                      <a:gd name="T6" fmla="*/ 519 w 1769"/>
                      <a:gd name="T7" fmla="*/ 158 h 791"/>
                      <a:gd name="T8" fmla="*/ 566 w 1769"/>
                      <a:gd name="T9" fmla="*/ 223 h 791"/>
                      <a:gd name="T10" fmla="*/ 544 w 1769"/>
                      <a:gd name="T11" fmla="*/ 288 h 791"/>
                      <a:gd name="T12" fmla="*/ 512 w 1769"/>
                      <a:gd name="T13" fmla="*/ 231 h 791"/>
                      <a:gd name="T14" fmla="*/ 448 w 1769"/>
                      <a:gd name="T15" fmla="*/ 166 h 791"/>
                      <a:gd name="T16" fmla="*/ 357 w 1769"/>
                      <a:gd name="T17" fmla="*/ 108 h 791"/>
                      <a:gd name="T18" fmla="*/ 187 w 1769"/>
                      <a:gd name="T19" fmla="*/ 56 h 791"/>
                      <a:gd name="T20" fmla="*/ 0 w 1769"/>
                      <a:gd name="T21" fmla="*/ 28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28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7256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>
                      <a:gd name="T0" fmla="*/ 0 w 2736"/>
                      <a:gd name="T1" fmla="*/ 270 h 504"/>
                      <a:gd name="T2" fmla="*/ 365 w 2736"/>
                      <a:gd name="T3" fmla="*/ 90 h 504"/>
                      <a:gd name="T4" fmla="*/ 750 w 2736"/>
                      <a:gd name="T5" fmla="*/ 13 h 504"/>
                      <a:gd name="T6" fmla="*/ 1155 w 2736"/>
                      <a:gd name="T7" fmla="*/ 13 h 504"/>
                      <a:gd name="T8" fmla="*/ 1148 w 2736"/>
                      <a:gd name="T9" fmla="*/ 55 h 504"/>
                      <a:gd name="T10" fmla="*/ 745 w 2736"/>
                      <a:gd name="T11" fmla="*/ 55 h 504"/>
                      <a:gd name="T12" fmla="*/ 276 w 2736"/>
                      <a:gd name="T13" fmla="*/ 156 h 504"/>
                      <a:gd name="T14" fmla="*/ 0 w 2736"/>
                      <a:gd name="T15" fmla="*/ 27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57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170 w 1769"/>
                      <a:gd name="T3" fmla="*/ 30 h 791"/>
                      <a:gd name="T4" fmla="*/ 406 w 1769"/>
                      <a:gd name="T5" fmla="*/ 107 h 791"/>
                      <a:gd name="T6" fmla="*/ 565 w 1769"/>
                      <a:gd name="T7" fmla="*/ 231 h 791"/>
                      <a:gd name="T8" fmla="*/ 615 w 1769"/>
                      <a:gd name="T9" fmla="*/ 326 h 791"/>
                      <a:gd name="T10" fmla="*/ 592 w 1769"/>
                      <a:gd name="T11" fmla="*/ 421 h 791"/>
                      <a:gd name="T12" fmla="*/ 557 w 1769"/>
                      <a:gd name="T13" fmla="*/ 338 h 791"/>
                      <a:gd name="T14" fmla="*/ 487 w 1769"/>
                      <a:gd name="T15" fmla="*/ 243 h 791"/>
                      <a:gd name="T16" fmla="*/ 389 w 1769"/>
                      <a:gd name="T17" fmla="*/ 158 h 791"/>
                      <a:gd name="T18" fmla="*/ 204 w 1769"/>
                      <a:gd name="T19" fmla="*/ 81 h 791"/>
                      <a:gd name="T20" fmla="*/ 0 w 1769"/>
                      <a:gd name="T21" fmla="*/ 41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29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7254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>
                      <a:gd name="T0" fmla="*/ 0 w 2736"/>
                      <a:gd name="T1" fmla="*/ 86 h 504"/>
                      <a:gd name="T2" fmla="*/ 301 w 2736"/>
                      <a:gd name="T3" fmla="*/ 29 h 504"/>
                      <a:gd name="T4" fmla="*/ 619 w 2736"/>
                      <a:gd name="T5" fmla="*/ 4 h 504"/>
                      <a:gd name="T6" fmla="*/ 954 w 2736"/>
                      <a:gd name="T7" fmla="*/ 4 h 504"/>
                      <a:gd name="T8" fmla="*/ 948 w 2736"/>
                      <a:gd name="T9" fmla="*/ 18 h 504"/>
                      <a:gd name="T10" fmla="*/ 615 w 2736"/>
                      <a:gd name="T11" fmla="*/ 18 h 504"/>
                      <a:gd name="T12" fmla="*/ 228 w 2736"/>
                      <a:gd name="T13" fmla="*/ 50 h 504"/>
                      <a:gd name="T14" fmla="*/ 0 w 2736"/>
                      <a:gd name="T15" fmla="*/ 8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55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40 w 1769"/>
                      <a:gd name="T3" fmla="*/ 10 h 791"/>
                      <a:gd name="T4" fmla="*/ 335 w 1769"/>
                      <a:gd name="T5" fmla="*/ 34 h 791"/>
                      <a:gd name="T6" fmla="*/ 466 w 1769"/>
                      <a:gd name="T7" fmla="*/ 74 h 791"/>
                      <a:gd name="T8" fmla="*/ 508 w 1769"/>
                      <a:gd name="T9" fmla="*/ 104 h 791"/>
                      <a:gd name="T10" fmla="*/ 489 w 1769"/>
                      <a:gd name="T11" fmla="*/ 134 h 791"/>
                      <a:gd name="T12" fmla="*/ 460 w 1769"/>
                      <a:gd name="T13" fmla="*/ 108 h 791"/>
                      <a:gd name="T14" fmla="*/ 402 w 1769"/>
                      <a:gd name="T15" fmla="*/ 77 h 791"/>
                      <a:gd name="T16" fmla="*/ 321 w 1769"/>
                      <a:gd name="T17" fmla="*/ 51 h 791"/>
                      <a:gd name="T18" fmla="*/ 168 w 1769"/>
                      <a:gd name="T19" fmla="*/ 26 h 791"/>
                      <a:gd name="T20" fmla="*/ 0 w 1769"/>
                      <a:gd name="T21" fmla="*/ 13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30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7252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44 w 2736"/>
                      <a:gd name="T3" fmla="*/ 104 h 504"/>
                      <a:gd name="T4" fmla="*/ 1119 w 2736"/>
                      <a:gd name="T5" fmla="*/ 15 h 504"/>
                      <a:gd name="T6" fmla="*/ 1724 w 2736"/>
                      <a:gd name="T7" fmla="*/ 15 h 504"/>
                      <a:gd name="T8" fmla="*/ 1714 w 2736"/>
                      <a:gd name="T9" fmla="*/ 64 h 504"/>
                      <a:gd name="T10" fmla="*/ 1112 w 2736"/>
                      <a:gd name="T11" fmla="*/ 64 h 504"/>
                      <a:gd name="T12" fmla="*/ 412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53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4 w 1769"/>
                      <a:gd name="T3" fmla="*/ 35 h 791"/>
                      <a:gd name="T4" fmla="*/ 605 w 1769"/>
                      <a:gd name="T5" fmla="*/ 124 h 791"/>
                      <a:gd name="T6" fmla="*/ 842 w 1769"/>
                      <a:gd name="T7" fmla="*/ 268 h 791"/>
                      <a:gd name="T8" fmla="*/ 918 w 1769"/>
                      <a:gd name="T9" fmla="*/ 377 h 791"/>
                      <a:gd name="T10" fmla="*/ 883 w 1769"/>
                      <a:gd name="T11" fmla="*/ 488 h 791"/>
                      <a:gd name="T12" fmla="*/ 831 w 1769"/>
                      <a:gd name="T13" fmla="*/ 392 h 791"/>
                      <a:gd name="T14" fmla="*/ 726 w 1769"/>
                      <a:gd name="T15" fmla="*/ 281 h 791"/>
                      <a:gd name="T16" fmla="*/ 580 w 1769"/>
                      <a:gd name="T17" fmla="*/ 183 h 791"/>
                      <a:gd name="T18" fmla="*/ 304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31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7250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04 w 2736"/>
                      <a:gd name="T3" fmla="*/ 104 h 504"/>
                      <a:gd name="T4" fmla="*/ 1035 w 2736"/>
                      <a:gd name="T5" fmla="*/ 15 h 504"/>
                      <a:gd name="T6" fmla="*/ 1595 w 2736"/>
                      <a:gd name="T7" fmla="*/ 15 h 504"/>
                      <a:gd name="T8" fmla="*/ 1586 w 2736"/>
                      <a:gd name="T9" fmla="*/ 64 h 504"/>
                      <a:gd name="T10" fmla="*/ 1028 w 2736"/>
                      <a:gd name="T11" fmla="*/ 64 h 504"/>
                      <a:gd name="T12" fmla="*/ 381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51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>
                      <a:gd name="T0" fmla="*/ 2 w 1769"/>
                      <a:gd name="T1" fmla="*/ 5 h 791"/>
                      <a:gd name="T2" fmla="*/ 235 w 1769"/>
                      <a:gd name="T3" fmla="*/ 35 h 791"/>
                      <a:gd name="T4" fmla="*/ 560 w 1769"/>
                      <a:gd name="T5" fmla="*/ 124 h 791"/>
                      <a:gd name="T6" fmla="*/ 780 w 1769"/>
                      <a:gd name="T7" fmla="*/ 268 h 791"/>
                      <a:gd name="T8" fmla="*/ 850 w 1769"/>
                      <a:gd name="T9" fmla="*/ 377 h 791"/>
                      <a:gd name="T10" fmla="*/ 817 w 1769"/>
                      <a:gd name="T11" fmla="*/ 488 h 791"/>
                      <a:gd name="T12" fmla="*/ 769 w 1769"/>
                      <a:gd name="T13" fmla="*/ 392 h 791"/>
                      <a:gd name="T14" fmla="*/ 672 w 1769"/>
                      <a:gd name="T15" fmla="*/ 281 h 791"/>
                      <a:gd name="T16" fmla="*/ 537 w 1769"/>
                      <a:gd name="T17" fmla="*/ 183 h 791"/>
                      <a:gd name="T18" fmla="*/ 281 w 1769"/>
                      <a:gd name="T19" fmla="*/ 94 h 791"/>
                      <a:gd name="T20" fmla="*/ 0 w 1769"/>
                      <a:gd name="T21" fmla="*/ 47 h 791"/>
                      <a:gd name="T22" fmla="*/ 2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32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7248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>
                      <a:gd name="T0" fmla="*/ 0 w 2736"/>
                      <a:gd name="T1" fmla="*/ 301 h 504"/>
                      <a:gd name="T2" fmla="*/ 540 w 2736"/>
                      <a:gd name="T3" fmla="*/ 100 h 504"/>
                      <a:gd name="T4" fmla="*/ 1111 w 2736"/>
                      <a:gd name="T5" fmla="*/ 14 h 504"/>
                      <a:gd name="T6" fmla="*/ 1711 w 2736"/>
                      <a:gd name="T7" fmla="*/ 14 h 504"/>
                      <a:gd name="T8" fmla="*/ 1701 w 2736"/>
                      <a:gd name="T9" fmla="*/ 62 h 504"/>
                      <a:gd name="T10" fmla="*/ 1103 w 2736"/>
                      <a:gd name="T11" fmla="*/ 62 h 504"/>
                      <a:gd name="T12" fmla="*/ 409 w 2736"/>
                      <a:gd name="T13" fmla="*/ 174 h 504"/>
                      <a:gd name="T14" fmla="*/ 0 w 2736"/>
                      <a:gd name="T15" fmla="*/ 30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49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2 w 1769"/>
                      <a:gd name="T3" fmla="*/ 33 h 791"/>
                      <a:gd name="T4" fmla="*/ 600 w 1769"/>
                      <a:gd name="T5" fmla="*/ 120 h 791"/>
                      <a:gd name="T6" fmla="*/ 836 w 1769"/>
                      <a:gd name="T7" fmla="*/ 258 h 791"/>
                      <a:gd name="T8" fmla="*/ 911 w 1769"/>
                      <a:gd name="T9" fmla="*/ 364 h 791"/>
                      <a:gd name="T10" fmla="*/ 876 w 1769"/>
                      <a:gd name="T11" fmla="*/ 471 h 791"/>
                      <a:gd name="T12" fmla="*/ 825 w 1769"/>
                      <a:gd name="T13" fmla="*/ 378 h 791"/>
                      <a:gd name="T14" fmla="*/ 721 w 1769"/>
                      <a:gd name="T15" fmla="*/ 271 h 791"/>
                      <a:gd name="T16" fmla="*/ 576 w 1769"/>
                      <a:gd name="T17" fmla="*/ 177 h 791"/>
                      <a:gd name="T18" fmla="*/ 302 w 1769"/>
                      <a:gd name="T19" fmla="*/ 91 h 791"/>
                      <a:gd name="T20" fmla="*/ 0 w 1769"/>
                      <a:gd name="T21" fmla="*/ 45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33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7246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>
                      <a:gd name="T0" fmla="*/ 0 w 2736"/>
                      <a:gd name="T1" fmla="*/ 312 h 504"/>
                      <a:gd name="T2" fmla="*/ 544 w 2736"/>
                      <a:gd name="T3" fmla="*/ 104 h 504"/>
                      <a:gd name="T4" fmla="*/ 1119 w 2736"/>
                      <a:gd name="T5" fmla="*/ 15 h 504"/>
                      <a:gd name="T6" fmla="*/ 1724 w 2736"/>
                      <a:gd name="T7" fmla="*/ 15 h 504"/>
                      <a:gd name="T8" fmla="*/ 1714 w 2736"/>
                      <a:gd name="T9" fmla="*/ 64 h 504"/>
                      <a:gd name="T10" fmla="*/ 1112 w 2736"/>
                      <a:gd name="T11" fmla="*/ 64 h 504"/>
                      <a:gd name="T12" fmla="*/ 412 w 2736"/>
                      <a:gd name="T13" fmla="*/ 181 h 504"/>
                      <a:gd name="T14" fmla="*/ 0 w 2736"/>
                      <a:gd name="T15" fmla="*/ 31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47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54 w 1769"/>
                      <a:gd name="T3" fmla="*/ 35 h 791"/>
                      <a:gd name="T4" fmla="*/ 605 w 1769"/>
                      <a:gd name="T5" fmla="*/ 124 h 791"/>
                      <a:gd name="T6" fmla="*/ 842 w 1769"/>
                      <a:gd name="T7" fmla="*/ 268 h 791"/>
                      <a:gd name="T8" fmla="*/ 918 w 1769"/>
                      <a:gd name="T9" fmla="*/ 377 h 791"/>
                      <a:gd name="T10" fmla="*/ 883 w 1769"/>
                      <a:gd name="T11" fmla="*/ 488 h 791"/>
                      <a:gd name="T12" fmla="*/ 831 w 1769"/>
                      <a:gd name="T13" fmla="*/ 392 h 791"/>
                      <a:gd name="T14" fmla="*/ 726 w 1769"/>
                      <a:gd name="T15" fmla="*/ 281 h 791"/>
                      <a:gd name="T16" fmla="*/ 580 w 1769"/>
                      <a:gd name="T17" fmla="*/ 183 h 791"/>
                      <a:gd name="T18" fmla="*/ 304 w 1769"/>
                      <a:gd name="T19" fmla="*/ 94 h 791"/>
                      <a:gd name="T20" fmla="*/ 0 w 1769"/>
                      <a:gd name="T21" fmla="*/ 47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34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7244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>
                      <a:gd name="T0" fmla="*/ 0 w 2736"/>
                      <a:gd name="T1" fmla="*/ 299 h 504"/>
                      <a:gd name="T2" fmla="*/ 521 w 2736"/>
                      <a:gd name="T3" fmla="*/ 100 h 504"/>
                      <a:gd name="T4" fmla="*/ 1071 w 2736"/>
                      <a:gd name="T5" fmla="*/ 14 h 504"/>
                      <a:gd name="T6" fmla="*/ 1650 w 2736"/>
                      <a:gd name="T7" fmla="*/ 14 h 504"/>
                      <a:gd name="T8" fmla="*/ 1640 w 2736"/>
                      <a:gd name="T9" fmla="*/ 61 h 504"/>
                      <a:gd name="T10" fmla="*/ 1064 w 2736"/>
                      <a:gd name="T11" fmla="*/ 61 h 504"/>
                      <a:gd name="T12" fmla="*/ 394 w 2736"/>
                      <a:gd name="T13" fmla="*/ 173 h 504"/>
                      <a:gd name="T14" fmla="*/ 0 w 2736"/>
                      <a:gd name="T15" fmla="*/ 29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45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>
                      <a:gd name="T0" fmla="*/ 3 w 1769"/>
                      <a:gd name="T1" fmla="*/ 5 h 791"/>
                      <a:gd name="T2" fmla="*/ 243 w 1769"/>
                      <a:gd name="T3" fmla="*/ 33 h 791"/>
                      <a:gd name="T4" fmla="*/ 579 w 1769"/>
                      <a:gd name="T5" fmla="*/ 119 h 791"/>
                      <a:gd name="T6" fmla="*/ 806 w 1769"/>
                      <a:gd name="T7" fmla="*/ 256 h 791"/>
                      <a:gd name="T8" fmla="*/ 878 w 1769"/>
                      <a:gd name="T9" fmla="*/ 361 h 791"/>
                      <a:gd name="T10" fmla="*/ 845 w 1769"/>
                      <a:gd name="T11" fmla="*/ 467 h 791"/>
                      <a:gd name="T12" fmla="*/ 795 w 1769"/>
                      <a:gd name="T13" fmla="*/ 375 h 791"/>
                      <a:gd name="T14" fmla="*/ 695 w 1769"/>
                      <a:gd name="T15" fmla="*/ 269 h 791"/>
                      <a:gd name="T16" fmla="*/ 555 w 1769"/>
                      <a:gd name="T17" fmla="*/ 176 h 791"/>
                      <a:gd name="T18" fmla="*/ 291 w 1769"/>
                      <a:gd name="T19" fmla="*/ 90 h 791"/>
                      <a:gd name="T20" fmla="*/ 0 w 1769"/>
                      <a:gd name="T21" fmla="*/ 45 h 791"/>
                      <a:gd name="T22" fmla="*/ 3 w 1769"/>
                      <a:gd name="T23" fmla="*/ 5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35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7242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>
                      <a:gd name="T0" fmla="*/ 0 w 2736"/>
                      <a:gd name="T1" fmla="*/ 246 h 504"/>
                      <a:gd name="T2" fmla="*/ 506 w 2736"/>
                      <a:gd name="T3" fmla="*/ 82 h 504"/>
                      <a:gd name="T4" fmla="*/ 1039 w 2736"/>
                      <a:gd name="T5" fmla="*/ 12 h 504"/>
                      <a:gd name="T6" fmla="*/ 1601 w 2736"/>
                      <a:gd name="T7" fmla="*/ 12 h 504"/>
                      <a:gd name="T8" fmla="*/ 1592 w 2736"/>
                      <a:gd name="T9" fmla="*/ 50 h 504"/>
                      <a:gd name="T10" fmla="*/ 1032 w 2736"/>
                      <a:gd name="T11" fmla="*/ 50 h 504"/>
                      <a:gd name="T12" fmla="*/ 383 w 2736"/>
                      <a:gd name="T13" fmla="*/ 143 h 504"/>
                      <a:gd name="T14" fmla="*/ 0 w 2736"/>
                      <a:gd name="T15" fmla="*/ 2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43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236 w 1769"/>
                      <a:gd name="T3" fmla="*/ 27 h 791"/>
                      <a:gd name="T4" fmla="*/ 562 w 1769"/>
                      <a:gd name="T5" fmla="*/ 98 h 791"/>
                      <a:gd name="T6" fmla="*/ 782 w 1769"/>
                      <a:gd name="T7" fmla="*/ 211 h 791"/>
                      <a:gd name="T8" fmla="*/ 853 w 1769"/>
                      <a:gd name="T9" fmla="*/ 297 h 791"/>
                      <a:gd name="T10" fmla="*/ 820 w 1769"/>
                      <a:gd name="T11" fmla="*/ 384 h 791"/>
                      <a:gd name="T12" fmla="*/ 772 w 1769"/>
                      <a:gd name="T13" fmla="*/ 308 h 791"/>
                      <a:gd name="T14" fmla="*/ 674 w 1769"/>
                      <a:gd name="T15" fmla="*/ 222 h 791"/>
                      <a:gd name="T16" fmla="*/ 539 w 1769"/>
                      <a:gd name="T17" fmla="*/ 144 h 791"/>
                      <a:gd name="T18" fmla="*/ 282 w 1769"/>
                      <a:gd name="T19" fmla="*/ 74 h 791"/>
                      <a:gd name="T20" fmla="*/ 0 w 1769"/>
                      <a:gd name="T21" fmla="*/ 37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36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7240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>
                      <a:gd name="T0" fmla="*/ 0 w 2736"/>
                      <a:gd name="T1" fmla="*/ 246 h 504"/>
                      <a:gd name="T2" fmla="*/ 465 w 2736"/>
                      <a:gd name="T3" fmla="*/ 82 h 504"/>
                      <a:gd name="T4" fmla="*/ 955 w 2736"/>
                      <a:gd name="T5" fmla="*/ 12 h 504"/>
                      <a:gd name="T6" fmla="*/ 1471 w 2736"/>
                      <a:gd name="T7" fmla="*/ 12 h 504"/>
                      <a:gd name="T8" fmla="*/ 1462 w 2736"/>
                      <a:gd name="T9" fmla="*/ 50 h 504"/>
                      <a:gd name="T10" fmla="*/ 948 w 2736"/>
                      <a:gd name="T11" fmla="*/ 50 h 504"/>
                      <a:gd name="T12" fmla="*/ 352 w 2736"/>
                      <a:gd name="T13" fmla="*/ 143 h 504"/>
                      <a:gd name="T14" fmla="*/ 0 w 2736"/>
                      <a:gd name="T15" fmla="*/ 2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41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>
                      <a:gd name="T0" fmla="*/ 2 w 1769"/>
                      <a:gd name="T1" fmla="*/ 4 h 791"/>
                      <a:gd name="T2" fmla="*/ 217 w 1769"/>
                      <a:gd name="T3" fmla="*/ 27 h 791"/>
                      <a:gd name="T4" fmla="*/ 517 w 1769"/>
                      <a:gd name="T5" fmla="*/ 98 h 791"/>
                      <a:gd name="T6" fmla="*/ 719 w 1769"/>
                      <a:gd name="T7" fmla="*/ 211 h 791"/>
                      <a:gd name="T8" fmla="*/ 784 w 1769"/>
                      <a:gd name="T9" fmla="*/ 297 h 791"/>
                      <a:gd name="T10" fmla="*/ 754 w 1769"/>
                      <a:gd name="T11" fmla="*/ 384 h 791"/>
                      <a:gd name="T12" fmla="*/ 710 w 1769"/>
                      <a:gd name="T13" fmla="*/ 308 h 791"/>
                      <a:gd name="T14" fmla="*/ 620 w 1769"/>
                      <a:gd name="T15" fmla="*/ 222 h 791"/>
                      <a:gd name="T16" fmla="*/ 495 w 1769"/>
                      <a:gd name="T17" fmla="*/ 144 h 791"/>
                      <a:gd name="T18" fmla="*/ 259 w 1769"/>
                      <a:gd name="T19" fmla="*/ 74 h 791"/>
                      <a:gd name="T20" fmla="*/ 0 w 1769"/>
                      <a:gd name="T21" fmla="*/ 37 h 791"/>
                      <a:gd name="T22" fmla="*/ 2 w 1769"/>
                      <a:gd name="T23" fmla="*/ 4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7237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7238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>
                      <a:gd name="T0" fmla="*/ 0 w 2736"/>
                      <a:gd name="T1" fmla="*/ 188 h 504"/>
                      <a:gd name="T2" fmla="*/ 454 w 2736"/>
                      <a:gd name="T3" fmla="*/ 63 h 504"/>
                      <a:gd name="T4" fmla="*/ 933 w 2736"/>
                      <a:gd name="T5" fmla="*/ 9 h 504"/>
                      <a:gd name="T6" fmla="*/ 1437 w 2736"/>
                      <a:gd name="T7" fmla="*/ 9 h 504"/>
                      <a:gd name="T8" fmla="*/ 1429 w 2736"/>
                      <a:gd name="T9" fmla="*/ 38 h 504"/>
                      <a:gd name="T10" fmla="*/ 926 w 2736"/>
                      <a:gd name="T11" fmla="*/ 38 h 504"/>
                      <a:gd name="T12" fmla="*/ 343 w 2736"/>
                      <a:gd name="T13" fmla="*/ 109 h 504"/>
                      <a:gd name="T14" fmla="*/ 0 w 2736"/>
                      <a:gd name="T15" fmla="*/ 18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39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>
                      <a:gd name="T0" fmla="*/ 2 w 1769"/>
                      <a:gd name="T1" fmla="*/ 3 h 791"/>
                      <a:gd name="T2" fmla="*/ 211 w 1769"/>
                      <a:gd name="T3" fmla="*/ 21 h 791"/>
                      <a:gd name="T4" fmla="*/ 504 w 1769"/>
                      <a:gd name="T5" fmla="*/ 75 h 791"/>
                      <a:gd name="T6" fmla="*/ 702 w 1769"/>
                      <a:gd name="T7" fmla="*/ 161 h 791"/>
                      <a:gd name="T8" fmla="*/ 765 w 1769"/>
                      <a:gd name="T9" fmla="*/ 227 h 791"/>
                      <a:gd name="T10" fmla="*/ 736 w 1769"/>
                      <a:gd name="T11" fmla="*/ 294 h 791"/>
                      <a:gd name="T12" fmla="*/ 693 w 1769"/>
                      <a:gd name="T13" fmla="*/ 236 h 791"/>
                      <a:gd name="T14" fmla="*/ 605 w 1769"/>
                      <a:gd name="T15" fmla="*/ 169 h 791"/>
                      <a:gd name="T16" fmla="*/ 483 w 1769"/>
                      <a:gd name="T17" fmla="*/ 110 h 791"/>
                      <a:gd name="T18" fmla="*/ 253 w 1769"/>
                      <a:gd name="T19" fmla="*/ 57 h 791"/>
                      <a:gd name="T20" fmla="*/ 0 w 1769"/>
                      <a:gd name="T21" fmla="*/ 28 h 791"/>
                      <a:gd name="T22" fmla="*/ 2 w 1769"/>
                      <a:gd name="T23" fmla="*/ 3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7182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>
                  <a:gd name="T0" fmla="*/ 0 w 776"/>
                  <a:gd name="T1" fmla="*/ 16 h 2368"/>
                  <a:gd name="T2" fmla="*/ 59 w 776"/>
                  <a:gd name="T3" fmla="*/ 4 h 2368"/>
                  <a:gd name="T4" fmla="*/ 24 w 776"/>
                  <a:gd name="T5" fmla="*/ 39 h 2368"/>
                  <a:gd name="T6" fmla="*/ 83 w 776"/>
                  <a:gd name="T7" fmla="*/ 39 h 2368"/>
                  <a:gd name="T8" fmla="*/ 47 w 776"/>
                  <a:gd name="T9" fmla="*/ 74 h 2368"/>
                  <a:gd name="T10" fmla="*/ 95 w 776"/>
                  <a:gd name="T11" fmla="*/ 86 h 2368"/>
                  <a:gd name="T12" fmla="*/ 71 w 776"/>
                  <a:gd name="T13" fmla="*/ 110 h 2368"/>
                  <a:gd name="T14" fmla="*/ 118 w 776"/>
                  <a:gd name="T15" fmla="*/ 121 h 2368"/>
                  <a:gd name="T16" fmla="*/ 95 w 776"/>
                  <a:gd name="T17" fmla="*/ 145 h 2368"/>
                  <a:gd name="T18" fmla="*/ 130 w 776"/>
                  <a:gd name="T19" fmla="*/ 157 h 2368"/>
                  <a:gd name="T20" fmla="*/ 118 w 776"/>
                  <a:gd name="T21" fmla="*/ 180 h 2368"/>
                  <a:gd name="T22" fmla="*/ 142 w 776"/>
                  <a:gd name="T23" fmla="*/ 204 h 2368"/>
                  <a:gd name="T24" fmla="*/ 142 w 776"/>
                  <a:gd name="T25" fmla="*/ 227 h 2368"/>
                  <a:gd name="T26" fmla="*/ 165 w 776"/>
                  <a:gd name="T27" fmla="*/ 263 h 2368"/>
                  <a:gd name="T28" fmla="*/ 154 w 776"/>
                  <a:gd name="T29" fmla="*/ 298 h 2368"/>
                  <a:gd name="T30" fmla="*/ 177 w 776"/>
                  <a:gd name="T31" fmla="*/ 321 h 2368"/>
                  <a:gd name="T32" fmla="*/ 165 w 776"/>
                  <a:gd name="T33" fmla="*/ 357 h 2368"/>
                  <a:gd name="T34" fmla="*/ 177 w 776"/>
                  <a:gd name="T35" fmla="*/ 392 h 2368"/>
                  <a:gd name="T36" fmla="*/ 165 w 776"/>
                  <a:gd name="T37" fmla="*/ 415 h 2368"/>
                  <a:gd name="T38" fmla="*/ 189 w 776"/>
                  <a:gd name="T39" fmla="*/ 451 h 2368"/>
                  <a:gd name="T40" fmla="*/ 177 w 776"/>
                  <a:gd name="T41" fmla="*/ 486 h 2368"/>
                  <a:gd name="T42" fmla="*/ 189 w 776"/>
                  <a:gd name="T43" fmla="*/ 533 h 2368"/>
                  <a:gd name="T44" fmla="*/ 177 w 776"/>
                  <a:gd name="T45" fmla="*/ 545 h 2368"/>
                  <a:gd name="T46" fmla="*/ 189 w 776"/>
                  <a:gd name="T47" fmla="*/ 58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3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T0" fmla="*/ 211 w 21600"/>
                  <a:gd name="T1" fmla="*/ 0 h 21602"/>
                  <a:gd name="T2" fmla="*/ 833 w 21600"/>
                  <a:gd name="T3" fmla="*/ 903 h 21602"/>
                  <a:gd name="T4" fmla="*/ 0 w 21600"/>
                  <a:gd name="T5" fmla="*/ 874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4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1007 w 36729"/>
                  <a:gd name="T1" fmla="*/ 388 h 21600"/>
                  <a:gd name="T2" fmla="*/ 0 w 36729"/>
                  <a:gd name="T3" fmla="*/ 453 h 21600"/>
                  <a:gd name="T4" fmla="*/ 489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5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T0" fmla="*/ 0 w 28940"/>
                  <a:gd name="T1" fmla="*/ 54 h 22305"/>
                  <a:gd name="T2" fmla="*/ 487 w 28940"/>
                  <a:gd name="T3" fmla="*/ 933 h 22305"/>
                  <a:gd name="T4" fmla="*/ 124 w 2894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6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T0" fmla="*/ 0 w 30473"/>
                  <a:gd name="T1" fmla="*/ 80 h 22305"/>
                  <a:gd name="T2" fmla="*/ 791 w 30473"/>
                  <a:gd name="T3" fmla="*/ 932 h 22305"/>
                  <a:gd name="T4" fmla="*/ 230 w 30473"/>
                  <a:gd name="T5" fmla="*/ 903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7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177 h 22305"/>
                  <a:gd name="T2" fmla="*/ 932 w 34455"/>
                  <a:gd name="T3" fmla="*/ 933 h 22305"/>
                  <a:gd name="T4" fmla="*/ 348 w 34455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8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189 h 22305"/>
                  <a:gd name="T2" fmla="*/ 149 w 34812"/>
                  <a:gd name="T3" fmla="*/ 933 h 22305"/>
                  <a:gd name="T4" fmla="*/ 57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9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T0" fmla="*/ 0 w 34812"/>
                  <a:gd name="T1" fmla="*/ 189 h 22305"/>
                  <a:gd name="T2" fmla="*/ 394 w 34812"/>
                  <a:gd name="T3" fmla="*/ 933 h 22305"/>
                  <a:gd name="T4" fmla="*/ 150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0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T0" fmla="*/ 0 w 34812"/>
                  <a:gd name="T1" fmla="*/ 189 h 22305"/>
                  <a:gd name="T2" fmla="*/ 559 w 34812"/>
                  <a:gd name="T3" fmla="*/ 933 h 22305"/>
                  <a:gd name="T4" fmla="*/ 212 w 34812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1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>
                  <a:gd name="T0" fmla="*/ 0 w 776"/>
                  <a:gd name="T1" fmla="*/ 16 h 2368"/>
                  <a:gd name="T2" fmla="*/ 59 w 776"/>
                  <a:gd name="T3" fmla="*/ 4 h 2368"/>
                  <a:gd name="T4" fmla="*/ 24 w 776"/>
                  <a:gd name="T5" fmla="*/ 39 h 2368"/>
                  <a:gd name="T6" fmla="*/ 82 w 776"/>
                  <a:gd name="T7" fmla="*/ 39 h 2368"/>
                  <a:gd name="T8" fmla="*/ 47 w 776"/>
                  <a:gd name="T9" fmla="*/ 74 h 2368"/>
                  <a:gd name="T10" fmla="*/ 94 w 776"/>
                  <a:gd name="T11" fmla="*/ 86 h 2368"/>
                  <a:gd name="T12" fmla="*/ 71 w 776"/>
                  <a:gd name="T13" fmla="*/ 110 h 2368"/>
                  <a:gd name="T14" fmla="*/ 118 w 776"/>
                  <a:gd name="T15" fmla="*/ 121 h 2368"/>
                  <a:gd name="T16" fmla="*/ 94 w 776"/>
                  <a:gd name="T17" fmla="*/ 145 h 2368"/>
                  <a:gd name="T18" fmla="*/ 129 w 776"/>
                  <a:gd name="T19" fmla="*/ 157 h 2368"/>
                  <a:gd name="T20" fmla="*/ 118 w 776"/>
                  <a:gd name="T21" fmla="*/ 180 h 2368"/>
                  <a:gd name="T22" fmla="*/ 141 w 776"/>
                  <a:gd name="T23" fmla="*/ 204 h 2368"/>
                  <a:gd name="T24" fmla="*/ 141 w 776"/>
                  <a:gd name="T25" fmla="*/ 227 h 2368"/>
                  <a:gd name="T26" fmla="*/ 165 w 776"/>
                  <a:gd name="T27" fmla="*/ 263 h 2368"/>
                  <a:gd name="T28" fmla="*/ 153 w 776"/>
                  <a:gd name="T29" fmla="*/ 298 h 2368"/>
                  <a:gd name="T30" fmla="*/ 176 w 776"/>
                  <a:gd name="T31" fmla="*/ 321 h 2368"/>
                  <a:gd name="T32" fmla="*/ 165 w 776"/>
                  <a:gd name="T33" fmla="*/ 357 h 2368"/>
                  <a:gd name="T34" fmla="*/ 176 w 776"/>
                  <a:gd name="T35" fmla="*/ 392 h 2368"/>
                  <a:gd name="T36" fmla="*/ 165 w 776"/>
                  <a:gd name="T37" fmla="*/ 415 h 2368"/>
                  <a:gd name="T38" fmla="*/ 188 w 776"/>
                  <a:gd name="T39" fmla="*/ 451 h 2368"/>
                  <a:gd name="T40" fmla="*/ 176 w 776"/>
                  <a:gd name="T41" fmla="*/ 486 h 2368"/>
                  <a:gd name="T42" fmla="*/ 188 w 776"/>
                  <a:gd name="T43" fmla="*/ 533 h 2368"/>
                  <a:gd name="T44" fmla="*/ 176 w 776"/>
                  <a:gd name="T45" fmla="*/ 545 h 2368"/>
                  <a:gd name="T46" fmla="*/ 188 w 776"/>
                  <a:gd name="T47" fmla="*/ 58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2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>
                  <a:gd name="T0" fmla="*/ 0 w 776"/>
                  <a:gd name="T1" fmla="*/ 9 h 2368"/>
                  <a:gd name="T2" fmla="*/ 54 w 776"/>
                  <a:gd name="T3" fmla="*/ 2 h 2368"/>
                  <a:gd name="T4" fmla="*/ 21 w 776"/>
                  <a:gd name="T5" fmla="*/ 22 h 2368"/>
                  <a:gd name="T6" fmla="*/ 75 w 776"/>
                  <a:gd name="T7" fmla="*/ 22 h 2368"/>
                  <a:gd name="T8" fmla="*/ 43 w 776"/>
                  <a:gd name="T9" fmla="*/ 42 h 2368"/>
                  <a:gd name="T10" fmla="*/ 86 w 776"/>
                  <a:gd name="T11" fmla="*/ 49 h 2368"/>
                  <a:gd name="T12" fmla="*/ 64 w 776"/>
                  <a:gd name="T13" fmla="*/ 62 h 2368"/>
                  <a:gd name="T14" fmla="*/ 107 w 776"/>
                  <a:gd name="T15" fmla="*/ 69 h 2368"/>
                  <a:gd name="T16" fmla="*/ 86 w 776"/>
                  <a:gd name="T17" fmla="*/ 82 h 2368"/>
                  <a:gd name="T18" fmla="*/ 118 w 776"/>
                  <a:gd name="T19" fmla="*/ 89 h 2368"/>
                  <a:gd name="T20" fmla="*/ 107 w 776"/>
                  <a:gd name="T21" fmla="*/ 102 h 2368"/>
                  <a:gd name="T22" fmla="*/ 128 w 776"/>
                  <a:gd name="T23" fmla="*/ 115 h 2368"/>
                  <a:gd name="T24" fmla="*/ 128 w 776"/>
                  <a:gd name="T25" fmla="*/ 129 h 2368"/>
                  <a:gd name="T26" fmla="*/ 150 w 776"/>
                  <a:gd name="T27" fmla="*/ 148 h 2368"/>
                  <a:gd name="T28" fmla="*/ 139 w 776"/>
                  <a:gd name="T29" fmla="*/ 168 h 2368"/>
                  <a:gd name="T30" fmla="*/ 161 w 776"/>
                  <a:gd name="T31" fmla="*/ 182 h 2368"/>
                  <a:gd name="T32" fmla="*/ 150 w 776"/>
                  <a:gd name="T33" fmla="*/ 202 h 2368"/>
                  <a:gd name="T34" fmla="*/ 161 w 776"/>
                  <a:gd name="T35" fmla="*/ 222 h 2368"/>
                  <a:gd name="T36" fmla="*/ 150 w 776"/>
                  <a:gd name="T37" fmla="*/ 235 h 2368"/>
                  <a:gd name="T38" fmla="*/ 171 w 776"/>
                  <a:gd name="T39" fmla="*/ 255 h 2368"/>
                  <a:gd name="T40" fmla="*/ 161 w 776"/>
                  <a:gd name="T41" fmla="*/ 275 h 2368"/>
                  <a:gd name="T42" fmla="*/ 171 w 776"/>
                  <a:gd name="T43" fmla="*/ 301 h 2368"/>
                  <a:gd name="T44" fmla="*/ 161 w 776"/>
                  <a:gd name="T45" fmla="*/ 308 h 2368"/>
                  <a:gd name="T46" fmla="*/ 171 w 776"/>
                  <a:gd name="T47" fmla="*/ 32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3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263 h 22305"/>
                  <a:gd name="T2" fmla="*/ 996 w 36830"/>
                  <a:gd name="T3" fmla="*/ 933 h 22305"/>
                  <a:gd name="T4" fmla="*/ 412 w 36830"/>
                  <a:gd name="T5" fmla="*/ 904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4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T0" fmla="*/ 0 w 31881"/>
                  <a:gd name="T1" fmla="*/ 419 h 21600"/>
                  <a:gd name="T2" fmla="*/ 725 w 31881"/>
                  <a:gd name="T3" fmla="*/ 203 h 21600"/>
                  <a:gd name="T4" fmla="*/ 415 w 31881"/>
                  <a:gd name="T5" fmla="*/ 903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5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T0" fmla="*/ 0 w 31146"/>
                  <a:gd name="T1" fmla="*/ 189 h 21600"/>
                  <a:gd name="T2" fmla="*/ 299 w 31146"/>
                  <a:gd name="T3" fmla="*/ 400 h 21600"/>
                  <a:gd name="T4" fmla="*/ 127 w 31146"/>
                  <a:gd name="T5" fmla="*/ 904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6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>
                  <a:gd name="T0" fmla="*/ 0 w 776"/>
                  <a:gd name="T1" fmla="*/ 16 h 2368"/>
                  <a:gd name="T2" fmla="*/ 131 w 776"/>
                  <a:gd name="T3" fmla="*/ 4 h 2368"/>
                  <a:gd name="T4" fmla="*/ 53 w 776"/>
                  <a:gd name="T5" fmla="*/ 40 h 2368"/>
                  <a:gd name="T6" fmla="*/ 184 w 776"/>
                  <a:gd name="T7" fmla="*/ 40 h 2368"/>
                  <a:gd name="T8" fmla="*/ 105 w 776"/>
                  <a:gd name="T9" fmla="*/ 77 h 2368"/>
                  <a:gd name="T10" fmla="*/ 210 w 776"/>
                  <a:gd name="T11" fmla="*/ 89 h 2368"/>
                  <a:gd name="T12" fmla="*/ 158 w 776"/>
                  <a:gd name="T13" fmla="*/ 113 h 2368"/>
                  <a:gd name="T14" fmla="*/ 263 w 776"/>
                  <a:gd name="T15" fmla="*/ 125 h 2368"/>
                  <a:gd name="T16" fmla="*/ 210 w 776"/>
                  <a:gd name="T17" fmla="*/ 149 h 2368"/>
                  <a:gd name="T18" fmla="*/ 289 w 776"/>
                  <a:gd name="T19" fmla="*/ 161 h 2368"/>
                  <a:gd name="T20" fmla="*/ 263 w 776"/>
                  <a:gd name="T21" fmla="*/ 186 h 2368"/>
                  <a:gd name="T22" fmla="*/ 315 w 776"/>
                  <a:gd name="T23" fmla="*/ 210 h 2368"/>
                  <a:gd name="T24" fmla="*/ 315 w 776"/>
                  <a:gd name="T25" fmla="*/ 234 h 2368"/>
                  <a:gd name="T26" fmla="*/ 368 w 776"/>
                  <a:gd name="T27" fmla="*/ 270 h 2368"/>
                  <a:gd name="T28" fmla="*/ 342 w 776"/>
                  <a:gd name="T29" fmla="*/ 307 h 2368"/>
                  <a:gd name="T30" fmla="*/ 394 w 776"/>
                  <a:gd name="T31" fmla="*/ 331 h 2368"/>
                  <a:gd name="T32" fmla="*/ 368 w 776"/>
                  <a:gd name="T33" fmla="*/ 367 h 2368"/>
                  <a:gd name="T34" fmla="*/ 394 w 776"/>
                  <a:gd name="T35" fmla="*/ 403 h 2368"/>
                  <a:gd name="T36" fmla="*/ 368 w 776"/>
                  <a:gd name="T37" fmla="*/ 428 h 2368"/>
                  <a:gd name="T38" fmla="*/ 421 w 776"/>
                  <a:gd name="T39" fmla="*/ 464 h 2368"/>
                  <a:gd name="T40" fmla="*/ 394 w 776"/>
                  <a:gd name="T41" fmla="*/ 500 h 2368"/>
                  <a:gd name="T42" fmla="*/ 421 w 776"/>
                  <a:gd name="T43" fmla="*/ 549 h 2368"/>
                  <a:gd name="T44" fmla="*/ 394 w 776"/>
                  <a:gd name="T45" fmla="*/ 561 h 2368"/>
                  <a:gd name="T46" fmla="*/ 421 w 776"/>
                  <a:gd name="T47" fmla="*/ 59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7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>
                  <a:gd name="T0" fmla="*/ 0 w 776"/>
                  <a:gd name="T1" fmla="*/ 16 h 2368"/>
                  <a:gd name="T2" fmla="*/ 84 w 776"/>
                  <a:gd name="T3" fmla="*/ 4 h 2368"/>
                  <a:gd name="T4" fmla="*/ 34 w 776"/>
                  <a:gd name="T5" fmla="*/ 40 h 2368"/>
                  <a:gd name="T6" fmla="*/ 118 w 776"/>
                  <a:gd name="T7" fmla="*/ 40 h 2368"/>
                  <a:gd name="T8" fmla="*/ 68 w 776"/>
                  <a:gd name="T9" fmla="*/ 77 h 2368"/>
                  <a:gd name="T10" fmla="*/ 135 w 776"/>
                  <a:gd name="T11" fmla="*/ 89 h 2368"/>
                  <a:gd name="T12" fmla="*/ 101 w 776"/>
                  <a:gd name="T13" fmla="*/ 113 h 2368"/>
                  <a:gd name="T14" fmla="*/ 169 w 776"/>
                  <a:gd name="T15" fmla="*/ 125 h 2368"/>
                  <a:gd name="T16" fmla="*/ 135 w 776"/>
                  <a:gd name="T17" fmla="*/ 150 h 2368"/>
                  <a:gd name="T18" fmla="*/ 186 w 776"/>
                  <a:gd name="T19" fmla="*/ 162 h 2368"/>
                  <a:gd name="T20" fmla="*/ 169 w 776"/>
                  <a:gd name="T21" fmla="*/ 186 h 2368"/>
                  <a:gd name="T22" fmla="*/ 203 w 776"/>
                  <a:gd name="T23" fmla="*/ 210 h 2368"/>
                  <a:gd name="T24" fmla="*/ 203 w 776"/>
                  <a:gd name="T25" fmla="*/ 234 h 2368"/>
                  <a:gd name="T26" fmla="*/ 236 w 776"/>
                  <a:gd name="T27" fmla="*/ 271 h 2368"/>
                  <a:gd name="T28" fmla="*/ 220 w 776"/>
                  <a:gd name="T29" fmla="*/ 307 h 2368"/>
                  <a:gd name="T30" fmla="*/ 253 w 776"/>
                  <a:gd name="T31" fmla="*/ 331 h 2368"/>
                  <a:gd name="T32" fmla="*/ 236 w 776"/>
                  <a:gd name="T33" fmla="*/ 368 h 2368"/>
                  <a:gd name="T34" fmla="*/ 253 w 776"/>
                  <a:gd name="T35" fmla="*/ 404 h 2368"/>
                  <a:gd name="T36" fmla="*/ 236 w 776"/>
                  <a:gd name="T37" fmla="*/ 428 h 2368"/>
                  <a:gd name="T38" fmla="*/ 270 w 776"/>
                  <a:gd name="T39" fmla="*/ 465 h 2368"/>
                  <a:gd name="T40" fmla="*/ 253 w 776"/>
                  <a:gd name="T41" fmla="*/ 501 h 2368"/>
                  <a:gd name="T42" fmla="*/ 270 w 776"/>
                  <a:gd name="T43" fmla="*/ 550 h 2368"/>
                  <a:gd name="T44" fmla="*/ 253 w 776"/>
                  <a:gd name="T45" fmla="*/ 562 h 2368"/>
                  <a:gd name="T46" fmla="*/ 270 w 776"/>
                  <a:gd name="T47" fmla="*/ 59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8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16 h 2368"/>
                  <a:gd name="T2" fmla="*/ 51 w 776"/>
                  <a:gd name="T3" fmla="*/ 4 h 2368"/>
                  <a:gd name="T4" fmla="*/ 20 w 776"/>
                  <a:gd name="T5" fmla="*/ 40 h 2368"/>
                  <a:gd name="T6" fmla="*/ 71 w 776"/>
                  <a:gd name="T7" fmla="*/ 40 h 2368"/>
                  <a:gd name="T8" fmla="*/ 41 w 776"/>
                  <a:gd name="T9" fmla="*/ 77 h 2368"/>
                  <a:gd name="T10" fmla="*/ 81 w 776"/>
                  <a:gd name="T11" fmla="*/ 89 h 2368"/>
                  <a:gd name="T12" fmla="*/ 61 w 776"/>
                  <a:gd name="T13" fmla="*/ 113 h 2368"/>
                  <a:gd name="T14" fmla="*/ 101 w 776"/>
                  <a:gd name="T15" fmla="*/ 125 h 2368"/>
                  <a:gd name="T16" fmla="*/ 81 w 776"/>
                  <a:gd name="T17" fmla="*/ 149 h 2368"/>
                  <a:gd name="T18" fmla="*/ 112 w 776"/>
                  <a:gd name="T19" fmla="*/ 161 h 2368"/>
                  <a:gd name="T20" fmla="*/ 101 w 776"/>
                  <a:gd name="T21" fmla="*/ 186 h 2368"/>
                  <a:gd name="T22" fmla="*/ 122 w 776"/>
                  <a:gd name="T23" fmla="*/ 210 h 2368"/>
                  <a:gd name="T24" fmla="*/ 122 w 776"/>
                  <a:gd name="T25" fmla="*/ 234 h 2368"/>
                  <a:gd name="T26" fmla="*/ 142 w 776"/>
                  <a:gd name="T27" fmla="*/ 270 h 2368"/>
                  <a:gd name="T28" fmla="*/ 132 w 776"/>
                  <a:gd name="T29" fmla="*/ 307 h 2368"/>
                  <a:gd name="T30" fmla="*/ 152 w 776"/>
                  <a:gd name="T31" fmla="*/ 331 h 2368"/>
                  <a:gd name="T32" fmla="*/ 142 w 776"/>
                  <a:gd name="T33" fmla="*/ 367 h 2368"/>
                  <a:gd name="T34" fmla="*/ 152 w 776"/>
                  <a:gd name="T35" fmla="*/ 403 h 2368"/>
                  <a:gd name="T36" fmla="*/ 142 w 776"/>
                  <a:gd name="T37" fmla="*/ 428 h 2368"/>
                  <a:gd name="T38" fmla="*/ 162 w 776"/>
                  <a:gd name="T39" fmla="*/ 464 h 2368"/>
                  <a:gd name="T40" fmla="*/ 152 w 776"/>
                  <a:gd name="T41" fmla="*/ 500 h 2368"/>
                  <a:gd name="T42" fmla="*/ 162 w 776"/>
                  <a:gd name="T43" fmla="*/ 549 h 2368"/>
                  <a:gd name="T44" fmla="*/ 152 w 776"/>
                  <a:gd name="T45" fmla="*/ 561 h 2368"/>
                  <a:gd name="T46" fmla="*/ 162 w 776"/>
                  <a:gd name="T47" fmla="*/ 597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9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17 h 2368"/>
                  <a:gd name="T2" fmla="*/ 122 w 776"/>
                  <a:gd name="T3" fmla="*/ 4 h 2368"/>
                  <a:gd name="T4" fmla="*/ 49 w 776"/>
                  <a:gd name="T5" fmla="*/ 42 h 2368"/>
                  <a:gd name="T6" fmla="*/ 171 w 776"/>
                  <a:gd name="T7" fmla="*/ 42 h 2368"/>
                  <a:gd name="T8" fmla="*/ 98 w 776"/>
                  <a:gd name="T9" fmla="*/ 81 h 2368"/>
                  <a:gd name="T10" fmla="*/ 195 w 776"/>
                  <a:gd name="T11" fmla="*/ 93 h 2368"/>
                  <a:gd name="T12" fmla="*/ 147 w 776"/>
                  <a:gd name="T13" fmla="*/ 119 h 2368"/>
                  <a:gd name="T14" fmla="*/ 244 w 776"/>
                  <a:gd name="T15" fmla="*/ 132 h 2368"/>
                  <a:gd name="T16" fmla="*/ 195 w 776"/>
                  <a:gd name="T17" fmla="*/ 157 h 2368"/>
                  <a:gd name="T18" fmla="*/ 269 w 776"/>
                  <a:gd name="T19" fmla="*/ 170 h 2368"/>
                  <a:gd name="T20" fmla="*/ 244 w 776"/>
                  <a:gd name="T21" fmla="*/ 195 h 2368"/>
                  <a:gd name="T22" fmla="*/ 293 w 776"/>
                  <a:gd name="T23" fmla="*/ 221 h 2368"/>
                  <a:gd name="T24" fmla="*/ 293 w 776"/>
                  <a:gd name="T25" fmla="*/ 246 h 2368"/>
                  <a:gd name="T26" fmla="*/ 342 w 776"/>
                  <a:gd name="T27" fmla="*/ 284 h 2368"/>
                  <a:gd name="T28" fmla="*/ 318 w 776"/>
                  <a:gd name="T29" fmla="*/ 322 h 2368"/>
                  <a:gd name="T30" fmla="*/ 366 w 776"/>
                  <a:gd name="T31" fmla="*/ 348 h 2368"/>
                  <a:gd name="T32" fmla="*/ 342 w 776"/>
                  <a:gd name="T33" fmla="*/ 386 h 2368"/>
                  <a:gd name="T34" fmla="*/ 366 w 776"/>
                  <a:gd name="T35" fmla="*/ 424 h 2368"/>
                  <a:gd name="T36" fmla="*/ 342 w 776"/>
                  <a:gd name="T37" fmla="*/ 450 h 2368"/>
                  <a:gd name="T38" fmla="*/ 391 w 776"/>
                  <a:gd name="T39" fmla="*/ 488 h 2368"/>
                  <a:gd name="T40" fmla="*/ 366 w 776"/>
                  <a:gd name="T41" fmla="*/ 526 h 2368"/>
                  <a:gd name="T42" fmla="*/ 391 w 776"/>
                  <a:gd name="T43" fmla="*/ 577 h 2368"/>
                  <a:gd name="T44" fmla="*/ 366 w 776"/>
                  <a:gd name="T45" fmla="*/ 590 h 2368"/>
                  <a:gd name="T46" fmla="*/ 391 w 776"/>
                  <a:gd name="T47" fmla="*/ 628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0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>
                  <a:gd name="T0" fmla="*/ 0 w 776"/>
                  <a:gd name="T1" fmla="*/ 11 h 2368"/>
                  <a:gd name="T2" fmla="*/ 184 w 776"/>
                  <a:gd name="T3" fmla="*/ 3 h 2368"/>
                  <a:gd name="T4" fmla="*/ 74 w 776"/>
                  <a:gd name="T5" fmla="*/ 28 h 2368"/>
                  <a:gd name="T6" fmla="*/ 258 w 776"/>
                  <a:gd name="T7" fmla="*/ 28 h 2368"/>
                  <a:gd name="T8" fmla="*/ 147 w 776"/>
                  <a:gd name="T9" fmla="*/ 54 h 2368"/>
                  <a:gd name="T10" fmla="*/ 294 w 776"/>
                  <a:gd name="T11" fmla="*/ 62 h 2368"/>
                  <a:gd name="T12" fmla="*/ 221 w 776"/>
                  <a:gd name="T13" fmla="*/ 79 h 2368"/>
                  <a:gd name="T14" fmla="*/ 368 w 776"/>
                  <a:gd name="T15" fmla="*/ 88 h 2368"/>
                  <a:gd name="T16" fmla="*/ 294 w 776"/>
                  <a:gd name="T17" fmla="*/ 105 h 2368"/>
                  <a:gd name="T18" fmla="*/ 405 w 776"/>
                  <a:gd name="T19" fmla="*/ 113 h 2368"/>
                  <a:gd name="T20" fmla="*/ 368 w 776"/>
                  <a:gd name="T21" fmla="*/ 130 h 2368"/>
                  <a:gd name="T22" fmla="*/ 442 w 776"/>
                  <a:gd name="T23" fmla="*/ 147 h 2368"/>
                  <a:gd name="T24" fmla="*/ 442 w 776"/>
                  <a:gd name="T25" fmla="*/ 164 h 2368"/>
                  <a:gd name="T26" fmla="*/ 515 w 776"/>
                  <a:gd name="T27" fmla="*/ 190 h 2368"/>
                  <a:gd name="T28" fmla="*/ 478 w 776"/>
                  <a:gd name="T29" fmla="*/ 215 h 2368"/>
                  <a:gd name="T30" fmla="*/ 552 w 776"/>
                  <a:gd name="T31" fmla="*/ 232 h 2368"/>
                  <a:gd name="T32" fmla="*/ 515 w 776"/>
                  <a:gd name="T33" fmla="*/ 258 h 2368"/>
                  <a:gd name="T34" fmla="*/ 552 w 776"/>
                  <a:gd name="T35" fmla="*/ 283 h 2368"/>
                  <a:gd name="T36" fmla="*/ 515 w 776"/>
                  <a:gd name="T37" fmla="*/ 300 h 2368"/>
                  <a:gd name="T38" fmla="*/ 589 w 776"/>
                  <a:gd name="T39" fmla="*/ 326 h 2368"/>
                  <a:gd name="T40" fmla="*/ 552 w 776"/>
                  <a:gd name="T41" fmla="*/ 351 h 2368"/>
                  <a:gd name="T42" fmla="*/ 589 w 776"/>
                  <a:gd name="T43" fmla="*/ 385 h 2368"/>
                  <a:gd name="T44" fmla="*/ 552 w 776"/>
                  <a:gd name="T45" fmla="*/ 394 h 2368"/>
                  <a:gd name="T46" fmla="*/ 589 w 776"/>
                  <a:gd name="T47" fmla="*/ 41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1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>
                  <a:gd name="T0" fmla="*/ 0 w 776"/>
                  <a:gd name="T1" fmla="*/ 15 h 2368"/>
                  <a:gd name="T2" fmla="*/ 80 w 776"/>
                  <a:gd name="T3" fmla="*/ 4 h 2368"/>
                  <a:gd name="T4" fmla="*/ 32 w 776"/>
                  <a:gd name="T5" fmla="*/ 38 h 2368"/>
                  <a:gd name="T6" fmla="*/ 113 w 776"/>
                  <a:gd name="T7" fmla="*/ 38 h 2368"/>
                  <a:gd name="T8" fmla="*/ 64 w 776"/>
                  <a:gd name="T9" fmla="*/ 72 h 2368"/>
                  <a:gd name="T10" fmla="*/ 129 w 776"/>
                  <a:gd name="T11" fmla="*/ 84 h 2368"/>
                  <a:gd name="T12" fmla="*/ 96 w 776"/>
                  <a:gd name="T13" fmla="*/ 106 h 2368"/>
                  <a:gd name="T14" fmla="*/ 161 w 776"/>
                  <a:gd name="T15" fmla="*/ 118 h 2368"/>
                  <a:gd name="T16" fmla="*/ 129 w 776"/>
                  <a:gd name="T17" fmla="*/ 141 h 2368"/>
                  <a:gd name="T18" fmla="*/ 177 w 776"/>
                  <a:gd name="T19" fmla="*/ 152 h 2368"/>
                  <a:gd name="T20" fmla="*/ 161 w 776"/>
                  <a:gd name="T21" fmla="*/ 175 h 2368"/>
                  <a:gd name="T22" fmla="*/ 193 w 776"/>
                  <a:gd name="T23" fmla="*/ 197 h 2368"/>
                  <a:gd name="T24" fmla="*/ 193 w 776"/>
                  <a:gd name="T25" fmla="*/ 220 h 2368"/>
                  <a:gd name="T26" fmla="*/ 225 w 776"/>
                  <a:gd name="T27" fmla="*/ 254 h 2368"/>
                  <a:gd name="T28" fmla="*/ 209 w 776"/>
                  <a:gd name="T29" fmla="*/ 289 h 2368"/>
                  <a:gd name="T30" fmla="*/ 241 w 776"/>
                  <a:gd name="T31" fmla="*/ 311 h 2368"/>
                  <a:gd name="T32" fmla="*/ 225 w 776"/>
                  <a:gd name="T33" fmla="*/ 346 h 2368"/>
                  <a:gd name="T34" fmla="*/ 241 w 776"/>
                  <a:gd name="T35" fmla="*/ 380 h 2368"/>
                  <a:gd name="T36" fmla="*/ 225 w 776"/>
                  <a:gd name="T37" fmla="*/ 403 h 2368"/>
                  <a:gd name="T38" fmla="*/ 257 w 776"/>
                  <a:gd name="T39" fmla="*/ 437 h 2368"/>
                  <a:gd name="T40" fmla="*/ 241 w 776"/>
                  <a:gd name="T41" fmla="*/ 471 h 2368"/>
                  <a:gd name="T42" fmla="*/ 257 w 776"/>
                  <a:gd name="T43" fmla="*/ 516 h 2368"/>
                  <a:gd name="T44" fmla="*/ 241 w 776"/>
                  <a:gd name="T45" fmla="*/ 528 h 2368"/>
                  <a:gd name="T46" fmla="*/ 257 w 776"/>
                  <a:gd name="T47" fmla="*/ 56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2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4" cy="329"/>
              </a:xfrm>
              <a:custGeom>
                <a:avLst/>
                <a:gdLst>
                  <a:gd name="T0" fmla="*/ 0 w 776"/>
                  <a:gd name="T1" fmla="*/ 9 h 2368"/>
                  <a:gd name="T2" fmla="*/ 54 w 776"/>
                  <a:gd name="T3" fmla="*/ 2 h 2368"/>
                  <a:gd name="T4" fmla="*/ 22 w 776"/>
                  <a:gd name="T5" fmla="*/ 22 h 2368"/>
                  <a:gd name="T6" fmla="*/ 75 w 776"/>
                  <a:gd name="T7" fmla="*/ 22 h 2368"/>
                  <a:gd name="T8" fmla="*/ 43 w 776"/>
                  <a:gd name="T9" fmla="*/ 42 h 2368"/>
                  <a:gd name="T10" fmla="*/ 86 w 776"/>
                  <a:gd name="T11" fmla="*/ 49 h 2368"/>
                  <a:gd name="T12" fmla="*/ 65 w 776"/>
                  <a:gd name="T13" fmla="*/ 62 h 2368"/>
                  <a:gd name="T14" fmla="*/ 108 w 776"/>
                  <a:gd name="T15" fmla="*/ 69 h 2368"/>
                  <a:gd name="T16" fmla="*/ 86 w 776"/>
                  <a:gd name="T17" fmla="*/ 82 h 2368"/>
                  <a:gd name="T18" fmla="*/ 118 w 776"/>
                  <a:gd name="T19" fmla="*/ 89 h 2368"/>
                  <a:gd name="T20" fmla="*/ 108 w 776"/>
                  <a:gd name="T21" fmla="*/ 102 h 2368"/>
                  <a:gd name="T22" fmla="*/ 129 w 776"/>
                  <a:gd name="T23" fmla="*/ 116 h 2368"/>
                  <a:gd name="T24" fmla="*/ 129 w 776"/>
                  <a:gd name="T25" fmla="*/ 129 h 2368"/>
                  <a:gd name="T26" fmla="*/ 151 w 776"/>
                  <a:gd name="T27" fmla="*/ 149 h 2368"/>
                  <a:gd name="T28" fmla="*/ 140 w 776"/>
                  <a:gd name="T29" fmla="*/ 169 h 2368"/>
                  <a:gd name="T30" fmla="*/ 161 w 776"/>
                  <a:gd name="T31" fmla="*/ 182 h 2368"/>
                  <a:gd name="T32" fmla="*/ 151 w 776"/>
                  <a:gd name="T33" fmla="*/ 202 h 2368"/>
                  <a:gd name="T34" fmla="*/ 161 w 776"/>
                  <a:gd name="T35" fmla="*/ 222 h 2368"/>
                  <a:gd name="T36" fmla="*/ 151 w 776"/>
                  <a:gd name="T37" fmla="*/ 236 h 2368"/>
                  <a:gd name="T38" fmla="*/ 172 w 776"/>
                  <a:gd name="T39" fmla="*/ 256 h 2368"/>
                  <a:gd name="T40" fmla="*/ 161 w 776"/>
                  <a:gd name="T41" fmla="*/ 276 h 2368"/>
                  <a:gd name="T42" fmla="*/ 172 w 776"/>
                  <a:gd name="T43" fmla="*/ 302 h 2368"/>
                  <a:gd name="T44" fmla="*/ 161 w 776"/>
                  <a:gd name="T45" fmla="*/ 309 h 2368"/>
                  <a:gd name="T46" fmla="*/ 172 w 776"/>
                  <a:gd name="T47" fmla="*/ 32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3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>
                  <a:gd name="T0" fmla="*/ 0 w 776"/>
                  <a:gd name="T1" fmla="*/ 9 h 2368"/>
                  <a:gd name="T2" fmla="*/ 54 w 776"/>
                  <a:gd name="T3" fmla="*/ 2 h 2368"/>
                  <a:gd name="T4" fmla="*/ 21 w 776"/>
                  <a:gd name="T5" fmla="*/ 22 h 2368"/>
                  <a:gd name="T6" fmla="*/ 75 w 776"/>
                  <a:gd name="T7" fmla="*/ 22 h 2368"/>
                  <a:gd name="T8" fmla="*/ 43 w 776"/>
                  <a:gd name="T9" fmla="*/ 42 h 2368"/>
                  <a:gd name="T10" fmla="*/ 86 w 776"/>
                  <a:gd name="T11" fmla="*/ 49 h 2368"/>
                  <a:gd name="T12" fmla="*/ 64 w 776"/>
                  <a:gd name="T13" fmla="*/ 62 h 2368"/>
                  <a:gd name="T14" fmla="*/ 107 w 776"/>
                  <a:gd name="T15" fmla="*/ 69 h 2368"/>
                  <a:gd name="T16" fmla="*/ 86 w 776"/>
                  <a:gd name="T17" fmla="*/ 82 h 2368"/>
                  <a:gd name="T18" fmla="*/ 118 w 776"/>
                  <a:gd name="T19" fmla="*/ 89 h 2368"/>
                  <a:gd name="T20" fmla="*/ 107 w 776"/>
                  <a:gd name="T21" fmla="*/ 102 h 2368"/>
                  <a:gd name="T22" fmla="*/ 128 w 776"/>
                  <a:gd name="T23" fmla="*/ 116 h 2368"/>
                  <a:gd name="T24" fmla="*/ 128 w 776"/>
                  <a:gd name="T25" fmla="*/ 129 h 2368"/>
                  <a:gd name="T26" fmla="*/ 150 w 776"/>
                  <a:gd name="T27" fmla="*/ 149 h 2368"/>
                  <a:gd name="T28" fmla="*/ 139 w 776"/>
                  <a:gd name="T29" fmla="*/ 169 h 2368"/>
                  <a:gd name="T30" fmla="*/ 161 w 776"/>
                  <a:gd name="T31" fmla="*/ 182 h 2368"/>
                  <a:gd name="T32" fmla="*/ 150 w 776"/>
                  <a:gd name="T33" fmla="*/ 202 h 2368"/>
                  <a:gd name="T34" fmla="*/ 161 w 776"/>
                  <a:gd name="T35" fmla="*/ 222 h 2368"/>
                  <a:gd name="T36" fmla="*/ 150 w 776"/>
                  <a:gd name="T37" fmla="*/ 236 h 2368"/>
                  <a:gd name="T38" fmla="*/ 171 w 776"/>
                  <a:gd name="T39" fmla="*/ 256 h 2368"/>
                  <a:gd name="T40" fmla="*/ 161 w 776"/>
                  <a:gd name="T41" fmla="*/ 276 h 2368"/>
                  <a:gd name="T42" fmla="*/ 171 w 776"/>
                  <a:gd name="T43" fmla="*/ 302 h 2368"/>
                  <a:gd name="T44" fmla="*/ 161 w 776"/>
                  <a:gd name="T45" fmla="*/ 309 h 2368"/>
                  <a:gd name="T46" fmla="*/ 171 w 776"/>
                  <a:gd name="T47" fmla="*/ 329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7171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2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410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410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410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3456BA7B-F7B8-466A-99AE-1DA9D554A6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63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ransition advTm="300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2F35F"/>
            </a:gs>
            <a:gs pos="62000">
              <a:srgbClr val="92BE3F"/>
            </a:gs>
            <a:gs pos="100000">
              <a:srgbClr val="80A33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8203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8226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8227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8228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98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0E393A79-95A4-46F4-A52A-58B1970602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65" r:id="rId8"/>
    <p:sldLayoutId id="2147483966" r:id="rId9"/>
    <p:sldLayoutId id="2147483946" r:id="rId10"/>
    <p:sldLayoutId id="214748394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FEE6F"/>
            </a:gs>
            <a:gs pos="88000">
              <a:srgbClr val="81AD3C"/>
            </a:gs>
            <a:gs pos="100000">
              <a:srgbClr val="81AD3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134"/>
          <p:cNvGrpSpPr>
            <a:grpSpLocks/>
          </p:cNvGrpSpPr>
          <p:nvPr/>
        </p:nvGrpSpPr>
        <p:grpSpPr bwMode="auto">
          <a:xfrm>
            <a:off x="0" y="0"/>
            <a:ext cx="9251950" cy="6858000"/>
            <a:chOff x="-9" y="-16"/>
            <a:chExt cx="9252346" cy="6858038"/>
          </a:xfrm>
        </p:grpSpPr>
        <p:grpSp>
          <p:nvGrpSpPr>
            <p:cNvPr id="9224" name="Group 638"/>
            <p:cNvGrpSpPr>
              <a:grpSpLocks/>
            </p:cNvGrpSpPr>
            <p:nvPr/>
          </p:nvGrpSpPr>
          <p:grpSpPr bwMode="auto"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  <p:grpSp>
          <p:nvGrpSpPr>
            <p:cNvPr id="9225" name="Group 669"/>
            <p:cNvGrpSpPr>
              <a:grpSpLocks/>
            </p:cNvGrpSpPr>
            <p:nvPr/>
          </p:nvGrpSpPr>
          <p:grpSpPr bwMode="auto"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318" y="3703642"/>
                <a:ext cx="1588" cy="15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</p:grpSp>
        <p:grpSp>
          <p:nvGrpSpPr>
            <p:cNvPr id="9226" name="Group 715"/>
            <p:cNvGrpSpPr>
              <a:grpSpLocks/>
            </p:cNvGrpSpPr>
            <p:nvPr/>
          </p:nvGrpSpPr>
          <p:grpSpPr bwMode="auto"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defTabSz="457200" eaLnBrk="1" hangingPunct="1">
                    <a:defRPr/>
                  </a:pPr>
                  <a:endParaRPr lang="en-US">
                    <a:latin typeface="+mn-lt"/>
                  </a:endParaRPr>
                </a:p>
              </p:txBody>
            </p:sp>
          </p:grpSp>
        </p:grpSp>
      </p:grpSp>
      <p:sp>
        <p:nvSpPr>
          <p:cNvPr id="9219" name="Title Placeholder 1"/>
          <p:cNvSpPr>
            <a:spLocks noGrp="1"/>
          </p:cNvSpPr>
          <p:nvPr>
            <p:ph type="title"/>
          </p:nvPr>
        </p:nvSpPr>
        <p:spPr bwMode="auto">
          <a:xfrm>
            <a:off x="1009650" y="676275"/>
            <a:ext cx="7124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922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09650" y="1806575"/>
            <a:ext cx="7124700" cy="405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13" y="5951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100" y="5951538"/>
            <a:ext cx="525621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088" y="5951538"/>
            <a:ext cx="60801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D4017E6D-93BB-45DD-8FAC-EA17EF47B6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67" r:id="rId9"/>
    <p:sldLayoutId id="2147483956" r:id="rId10"/>
    <p:sldLayoutId id="2147483957" r:id="rId11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200" kern="1200">
          <a:solidFill>
            <a:srgbClr val="404040"/>
          </a:solidFill>
          <a:latin typeface="+mj-lt"/>
          <a:ea typeface="Trebuchet MS" pitchFamily="34" charset="0"/>
          <a:cs typeface="Trebuchet MS"/>
        </a:defRPr>
      </a:lvl1pPr>
      <a:lvl2pPr algn="l" defTabSz="457200" rtl="0" fontAlgn="base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  <a:ea typeface="Trebuchet MS" pitchFamily="34" charset="0"/>
          <a:cs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  <a:ea typeface="Trebuchet MS" pitchFamily="34" charset="0"/>
          <a:cs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  <a:ea typeface="Trebuchet MS" pitchFamily="34" charset="0"/>
          <a:cs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200">
          <a:solidFill>
            <a:srgbClr val="404040"/>
          </a:solidFill>
          <a:latin typeface="Verdana" pitchFamily="34" charset="0"/>
          <a:ea typeface="Trebuchet MS" pitchFamily="34" charset="0"/>
          <a:cs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ts val="600"/>
        </a:spcAft>
        <a:buClr>
          <a:srgbClr val="404040"/>
        </a:buClr>
        <a:buFont typeface="Wingdings 2" pitchFamily="18" charset="2"/>
        <a:buChar char="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ts val="600"/>
        </a:spcAft>
        <a:buClr>
          <a:srgbClr val="404040"/>
        </a:buClr>
        <a:buFont typeface="Wingdings 2" pitchFamily="18" charset="2"/>
        <a:buChar char="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ts val="600"/>
        </a:spcAft>
        <a:buClr>
          <a:srgbClr val="404040"/>
        </a:buClr>
        <a:buFont typeface="Wingdings 2" pitchFamily="18" charset="2"/>
        <a:buChar char="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ts val="600"/>
        </a:spcAft>
        <a:buClr>
          <a:srgbClr val="404040"/>
        </a:buClr>
        <a:buFont typeface="Wingdings 2" pitchFamily="18" charset="2"/>
        <a:buChar char="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ts val="600"/>
        </a:spcAft>
        <a:buClr>
          <a:srgbClr val="404040"/>
        </a:buClr>
        <a:buFont typeface="Wingdings 2" pitchFamily="18" charset="2"/>
        <a:buChar char="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9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8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9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9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9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1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9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8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2.wav"/><Relationship Id="rId1" Type="http://schemas.openxmlformats.org/officeDocument/2006/relationships/slideLayout" Target="../slideLayouts/slideLayout8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3.wav"/><Relationship Id="rId1" Type="http://schemas.openxmlformats.org/officeDocument/2006/relationships/slideLayout" Target="../slideLayouts/slideLayout9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5.wav"/><Relationship Id="rId1" Type="http://schemas.openxmlformats.org/officeDocument/2006/relationships/slideLayout" Target="../slideLayouts/slideLayout5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5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3.wav"/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9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6.wav"/><Relationship Id="rId1" Type="http://schemas.openxmlformats.org/officeDocument/2006/relationships/slideLayout" Target="../slideLayouts/slideLayout4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1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9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7.wav"/><Relationship Id="rId1" Type="http://schemas.openxmlformats.org/officeDocument/2006/relationships/slideLayout" Target="../slideLayouts/slideLayout79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90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7.wav"/><Relationship Id="rId1" Type="http://schemas.openxmlformats.org/officeDocument/2006/relationships/slideLayout" Target="../slideLayouts/slideLayout7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3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4.wav"/><Relationship Id="rId1" Type="http://schemas.openxmlformats.org/officeDocument/2006/relationships/slideLayout" Target="../slideLayouts/slideLayout39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5.wav"/><Relationship Id="rId1" Type="http://schemas.openxmlformats.org/officeDocument/2006/relationships/slideLayout" Target="../slideLayouts/slideLayout79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8.wav"/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90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3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8.wav"/><Relationship Id="rId2" Type="http://schemas.openxmlformats.org/officeDocument/2006/relationships/audio" Target="../media/audio18.wav"/><Relationship Id="rId1" Type="http://schemas.openxmlformats.org/officeDocument/2006/relationships/slideLayout" Target="../slideLayouts/slideLayout39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9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9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9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9.xml"/><Relationship Id="rId4" Type="http://schemas.openxmlformats.org/officeDocument/2006/relationships/audio" Target="../media/audio1.wav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39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39.xml"/><Relationship Id="rId4" Type="http://schemas.openxmlformats.org/officeDocument/2006/relationships/audio" Target="../media/audio4.wav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2.wav"/><Relationship Id="rId1" Type="http://schemas.openxmlformats.org/officeDocument/2006/relationships/slideLayout" Target="../slideLayouts/slideLayout39.xml"/><Relationship Id="rId4" Type="http://schemas.openxmlformats.org/officeDocument/2006/relationships/audio" Target="../media/audio12.wav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1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39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39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5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9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46157" y="2967335"/>
            <a:ext cx="26516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around</a:t>
            </a:r>
          </a:p>
        </p:txBody>
      </p:sp>
    </p:spTree>
    <p:extLst>
      <p:ext uri="{BB962C8B-B14F-4D97-AF65-F5344CB8AC3E}">
        <p14:creationId xmlns:p14="http://schemas.microsoft.com/office/powerpoint/2010/main" val="3945819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3000">
        <p14:conveyor dir="l"/>
      </p:transition>
    </mc:Choice>
    <mc:Fallback>
      <p:transition spd="slow" advClick="0" advTm="3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/>
              <a:t>family</a:t>
            </a:r>
          </a:p>
        </p:txBody>
      </p:sp>
    </p:spTree>
    <p:extLst>
      <p:ext uri="{BB962C8B-B14F-4D97-AF65-F5344CB8AC3E}">
        <p14:creationId xmlns:p14="http://schemas.microsoft.com/office/powerpoint/2010/main" val="238799634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allOver"/>
        <p:sndAc>
          <p:stSnd>
            <p:snd r:embed="rId2" name="arrow.wav"/>
          </p:stSnd>
        </p:sndAc>
      </p:transition>
    </mc:Choice>
    <mc:Fallback>
      <p:transition spd="slow" advClick="0" advTm="3000">
        <p:fade/>
        <p:sndAc>
          <p:stSnd>
            <p:snd r:embed="rId2" name="arrow.wav"/>
          </p:stSnd>
        </p:sndAc>
      </p:transition>
    </mc:Fallback>
  </mc:AlternateContent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5EFFFF"/>
            </a:gs>
            <a:gs pos="0">
              <a:srgbClr val="92D050"/>
            </a:gs>
            <a:gs pos="38000">
              <a:schemeClr val="accent1">
                <a:lumMod val="45000"/>
                <a:lumOff val="55000"/>
              </a:schemeClr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</a:t>
            </a:r>
          </a:p>
        </p:txBody>
      </p:sp>
    </p:spTree>
    <p:extLst>
      <p:ext uri="{BB962C8B-B14F-4D97-AF65-F5344CB8AC3E}">
        <p14:creationId xmlns:p14="http://schemas.microsoft.com/office/powerpoint/2010/main" val="2380915022"/>
      </p:ext>
    </p:extLst>
  </p:cSld>
  <p:clrMapOvr>
    <a:masterClrMapping/>
  </p:clrMapOvr>
  <p:transition advTm="3000"/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5EFFFF"/>
            </a:gs>
            <a:gs pos="0">
              <a:srgbClr val="92D050"/>
            </a:gs>
            <a:gs pos="38000">
              <a:schemeClr val="accent1">
                <a:lumMod val="45000"/>
                <a:lumOff val="55000"/>
              </a:schemeClr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</a:t>
            </a:r>
          </a:p>
        </p:txBody>
      </p:sp>
    </p:spTree>
    <p:extLst>
      <p:ext uri="{BB962C8B-B14F-4D97-AF65-F5344CB8AC3E}">
        <p14:creationId xmlns:p14="http://schemas.microsoft.com/office/powerpoint/2010/main" val="4183634147"/>
      </p:ext>
    </p:extLst>
  </p:cSld>
  <p:clrMapOvr>
    <a:masterClrMapping/>
  </p:clrMapOvr>
  <p:transition advTm="3000"/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5EFFFF"/>
            </a:gs>
            <a:gs pos="0">
              <a:srgbClr val="92D050"/>
            </a:gs>
            <a:gs pos="38000">
              <a:schemeClr val="accent1">
                <a:lumMod val="45000"/>
                <a:lumOff val="55000"/>
              </a:schemeClr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gone</a:t>
            </a:r>
          </a:p>
        </p:txBody>
      </p:sp>
    </p:spTree>
    <p:extLst>
      <p:ext uri="{BB962C8B-B14F-4D97-AF65-F5344CB8AC3E}">
        <p14:creationId xmlns:p14="http://schemas.microsoft.com/office/powerpoint/2010/main" val="1161625147"/>
      </p:ext>
    </p:extLst>
  </p:cSld>
  <p:clrMapOvr>
    <a:masterClrMapping/>
  </p:clrMapOvr>
  <p:transition advTm="3000"/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5EFFFF"/>
            </a:gs>
            <a:gs pos="0">
              <a:srgbClr val="92D050"/>
            </a:gs>
            <a:gs pos="38000">
              <a:schemeClr val="accent1">
                <a:lumMod val="45000"/>
                <a:lumOff val="55000"/>
              </a:schemeClr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700141"/>
      </p:ext>
    </p:extLst>
  </p:cSld>
  <p:clrMapOvr>
    <a:masterClrMapping/>
  </p:clrMapOvr>
  <p:transition advTm="3000"/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5EFFFF"/>
            </a:gs>
            <a:gs pos="0">
              <a:srgbClr val="92D050"/>
            </a:gs>
            <a:gs pos="38000">
              <a:schemeClr val="accent1">
                <a:lumMod val="45000"/>
                <a:lumOff val="55000"/>
              </a:schemeClr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saw</a:t>
            </a:r>
          </a:p>
        </p:txBody>
      </p:sp>
    </p:spTree>
    <p:extLst>
      <p:ext uri="{BB962C8B-B14F-4D97-AF65-F5344CB8AC3E}">
        <p14:creationId xmlns:p14="http://schemas.microsoft.com/office/powerpoint/2010/main" val="3990822982"/>
      </p:ext>
    </p:extLst>
  </p:cSld>
  <p:clrMapOvr>
    <a:masterClrMapping/>
  </p:clrMapOvr>
  <p:transition advTm="3000"/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5EFFFF"/>
            </a:gs>
            <a:gs pos="0">
              <a:srgbClr val="92D050"/>
            </a:gs>
            <a:gs pos="38000">
              <a:schemeClr val="accent1">
                <a:lumMod val="45000"/>
                <a:lumOff val="55000"/>
              </a:schemeClr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said</a:t>
            </a:r>
          </a:p>
        </p:txBody>
      </p:sp>
    </p:spTree>
    <p:extLst>
      <p:ext uri="{BB962C8B-B14F-4D97-AF65-F5344CB8AC3E}">
        <p14:creationId xmlns:p14="http://schemas.microsoft.com/office/powerpoint/2010/main" val="4150487985"/>
      </p:ext>
    </p:extLst>
  </p:cSld>
  <p:clrMapOvr>
    <a:masterClrMapping/>
  </p:clrMapOvr>
  <p:transition advTm="3000"/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5EFFFF"/>
            </a:gs>
            <a:gs pos="0">
              <a:srgbClr val="92D050"/>
            </a:gs>
            <a:gs pos="38000">
              <a:schemeClr val="accent1">
                <a:lumMod val="45000"/>
                <a:lumOff val="55000"/>
              </a:schemeClr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also</a:t>
            </a:r>
          </a:p>
        </p:txBody>
      </p:sp>
    </p:spTree>
    <p:extLst>
      <p:ext uri="{BB962C8B-B14F-4D97-AF65-F5344CB8AC3E}">
        <p14:creationId xmlns:p14="http://schemas.microsoft.com/office/powerpoint/2010/main" val="558328556"/>
      </p:ext>
    </p:extLst>
  </p:cSld>
  <p:clrMapOvr>
    <a:masterClrMapping/>
  </p:clrMapOvr>
  <p:transition advTm="3000"/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5EFFFF"/>
            </a:gs>
            <a:gs pos="0">
              <a:srgbClr val="92D050"/>
            </a:gs>
            <a:gs pos="38000">
              <a:schemeClr val="accent1">
                <a:lumMod val="45000"/>
                <a:lumOff val="55000"/>
              </a:schemeClr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any</a:t>
            </a:r>
          </a:p>
        </p:txBody>
      </p:sp>
    </p:spTree>
    <p:extLst>
      <p:ext uri="{BB962C8B-B14F-4D97-AF65-F5344CB8AC3E}">
        <p14:creationId xmlns:p14="http://schemas.microsoft.com/office/powerpoint/2010/main" val="965809011"/>
      </p:ext>
    </p:extLst>
  </p:cSld>
  <p:clrMapOvr>
    <a:masterClrMapping/>
  </p:clrMapOvr>
  <p:transition advTm="3000"/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7030A0"/>
            </a:gs>
            <a:gs pos="0">
              <a:srgbClr val="92D050"/>
            </a:gs>
            <a:gs pos="38000">
              <a:srgbClr val="FF0000"/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carry</a:t>
            </a:r>
          </a:p>
        </p:txBody>
      </p:sp>
    </p:spTree>
    <p:extLst>
      <p:ext uri="{BB962C8B-B14F-4D97-AF65-F5344CB8AC3E}">
        <p14:creationId xmlns:p14="http://schemas.microsoft.com/office/powerpoint/2010/main" val="3868849077"/>
      </p:ext>
    </p:extLst>
  </p:cSld>
  <p:clrMapOvr>
    <a:masterClrMapping/>
  </p:clrMapOvr>
  <p:transition advTm="3000"/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7030A0"/>
            </a:gs>
            <a:gs pos="0">
              <a:srgbClr val="92D050"/>
            </a:gs>
            <a:gs pos="38000">
              <a:srgbClr val="FF0000"/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studied</a:t>
            </a:r>
          </a:p>
        </p:txBody>
      </p:sp>
    </p:spTree>
    <p:extLst>
      <p:ext uri="{BB962C8B-B14F-4D97-AF65-F5344CB8AC3E}">
        <p14:creationId xmlns:p14="http://schemas.microsoft.com/office/powerpoint/2010/main" val="2208275755"/>
      </p:ext>
    </p:extLst>
  </p:cSld>
  <p:clrMapOvr>
    <a:masterClrMapping/>
  </p:clrMapOvr>
  <p:transition advTm="3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title"/>
          </p:nvPr>
        </p:nvSpPr>
        <p:spPr>
          <a:xfrm>
            <a:off x="5105400" y="3124200"/>
            <a:ext cx="3657600" cy="1143000"/>
          </a:xfrm>
        </p:spPr>
        <p:txBody>
          <a:bodyPr/>
          <a:lstStyle/>
          <a:p>
            <a:pPr eaLnBrk="1" hangingPunct="1"/>
            <a:r>
              <a:rPr lang="en-US" altLang="en-US" sz="9600" dirty="0"/>
              <a:t>make</a:t>
            </a:r>
          </a:p>
        </p:txBody>
      </p:sp>
    </p:spTree>
  </p:cSld>
  <p:clrMapOvr>
    <a:masterClrMapping/>
  </p:clrMapOvr>
  <p:transition advClick="0" advTm="3000">
    <p:cover dir="d"/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0" grpId="0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7030A0"/>
            </a:gs>
            <a:gs pos="0">
              <a:srgbClr val="92D050"/>
            </a:gs>
            <a:gs pos="38000">
              <a:srgbClr val="FF0000"/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teacher</a:t>
            </a:r>
          </a:p>
        </p:txBody>
      </p:sp>
    </p:spTree>
    <p:extLst>
      <p:ext uri="{BB962C8B-B14F-4D97-AF65-F5344CB8AC3E}">
        <p14:creationId xmlns:p14="http://schemas.microsoft.com/office/powerpoint/2010/main" val="1722868949"/>
      </p:ext>
    </p:extLst>
  </p:cSld>
  <p:clrMapOvr>
    <a:masterClrMapping/>
  </p:clrMapOvr>
  <p:transition advTm="3000"/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7030A0"/>
            </a:gs>
            <a:gs pos="0">
              <a:srgbClr val="92D050"/>
            </a:gs>
            <a:gs pos="38000">
              <a:srgbClr val="FF0000"/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sure</a:t>
            </a:r>
          </a:p>
        </p:txBody>
      </p:sp>
    </p:spTree>
    <p:extLst>
      <p:ext uri="{BB962C8B-B14F-4D97-AF65-F5344CB8AC3E}">
        <p14:creationId xmlns:p14="http://schemas.microsoft.com/office/powerpoint/2010/main" val="2984480973"/>
      </p:ext>
    </p:extLst>
  </p:cSld>
  <p:clrMapOvr>
    <a:masterClrMapping/>
  </p:clrMapOvr>
  <p:transition advTm="3000"/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7030A0"/>
            </a:gs>
            <a:gs pos="0">
              <a:srgbClr val="92D050"/>
            </a:gs>
            <a:gs pos="38000">
              <a:srgbClr val="FF0000"/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else</a:t>
            </a:r>
          </a:p>
        </p:txBody>
      </p:sp>
    </p:spTree>
    <p:extLst>
      <p:ext uri="{BB962C8B-B14F-4D97-AF65-F5344CB8AC3E}">
        <p14:creationId xmlns:p14="http://schemas.microsoft.com/office/powerpoint/2010/main" val="3711129619"/>
      </p:ext>
    </p:extLst>
  </p:cSld>
  <p:clrMapOvr>
    <a:masterClrMapping/>
  </p:clrMapOvr>
  <p:transition advTm="3000"/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7030A0"/>
            </a:gs>
            <a:gs pos="0">
              <a:schemeClr val="accent6"/>
            </a:gs>
            <a:gs pos="38000">
              <a:srgbClr val="FF0000"/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991508"/>
      </p:ext>
    </p:extLst>
  </p:cSld>
  <p:clrMapOvr>
    <a:masterClrMapping/>
  </p:clrMapOvr>
  <p:transition advTm="3000"/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7030A0"/>
            </a:gs>
            <a:gs pos="0">
              <a:schemeClr val="accent6"/>
            </a:gs>
            <a:gs pos="38000">
              <a:srgbClr val="FF0000"/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been</a:t>
            </a:r>
          </a:p>
        </p:txBody>
      </p:sp>
    </p:spTree>
    <p:extLst>
      <p:ext uri="{BB962C8B-B14F-4D97-AF65-F5344CB8AC3E}">
        <p14:creationId xmlns:p14="http://schemas.microsoft.com/office/powerpoint/2010/main" val="1037515763"/>
      </p:ext>
    </p:extLst>
  </p:cSld>
  <p:clrMapOvr>
    <a:masterClrMapping/>
  </p:clrMapOvr>
  <p:transition advTm="3000"/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7030A0"/>
            </a:gs>
            <a:gs pos="0">
              <a:schemeClr val="accent6"/>
            </a:gs>
            <a:gs pos="38000">
              <a:srgbClr val="FF0000"/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friends</a:t>
            </a:r>
          </a:p>
        </p:txBody>
      </p:sp>
    </p:spTree>
    <p:extLst>
      <p:ext uri="{BB962C8B-B14F-4D97-AF65-F5344CB8AC3E}">
        <p14:creationId xmlns:p14="http://schemas.microsoft.com/office/powerpoint/2010/main" val="2851037977"/>
      </p:ext>
    </p:extLst>
  </p:cSld>
  <p:clrMapOvr>
    <a:masterClrMapping/>
  </p:clrMapOvr>
  <p:transition advTm="3000"/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7030A0"/>
            </a:gs>
            <a:gs pos="0">
              <a:schemeClr val="accent6"/>
            </a:gs>
            <a:gs pos="38000">
              <a:srgbClr val="FF0000"/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mother</a:t>
            </a:r>
          </a:p>
        </p:txBody>
      </p:sp>
    </p:spTree>
    <p:extLst>
      <p:ext uri="{BB962C8B-B14F-4D97-AF65-F5344CB8AC3E}">
        <p14:creationId xmlns:p14="http://schemas.microsoft.com/office/powerpoint/2010/main" val="3628806000"/>
      </p:ext>
    </p:extLst>
  </p:cSld>
  <p:clrMapOvr>
    <a:masterClrMapping/>
  </p:clrMapOvr>
  <p:transition advTm="3000"/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7030A0"/>
            </a:gs>
            <a:gs pos="0">
              <a:schemeClr val="accent6"/>
            </a:gs>
            <a:gs pos="38000">
              <a:srgbClr val="FF0000"/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</a:t>
            </a:r>
          </a:p>
        </p:txBody>
      </p:sp>
    </p:spTree>
    <p:extLst>
      <p:ext uri="{BB962C8B-B14F-4D97-AF65-F5344CB8AC3E}">
        <p14:creationId xmlns:p14="http://schemas.microsoft.com/office/powerpoint/2010/main" val="2594682077"/>
      </p:ext>
    </p:extLst>
  </p:cSld>
  <p:clrMapOvr>
    <a:masterClrMapping/>
  </p:clrMapOvr>
  <p:transition advTm="3000"/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7030A0"/>
            </a:gs>
            <a:gs pos="0">
              <a:schemeClr val="accent6"/>
            </a:gs>
            <a:gs pos="38000">
              <a:srgbClr val="FF0000"/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didn’t' </a:t>
            </a:r>
          </a:p>
        </p:txBody>
      </p:sp>
    </p:spTree>
    <p:extLst>
      <p:ext uri="{BB962C8B-B14F-4D97-AF65-F5344CB8AC3E}">
        <p14:creationId xmlns:p14="http://schemas.microsoft.com/office/powerpoint/2010/main" val="4031596776"/>
      </p:ext>
    </p:extLst>
  </p:cSld>
  <p:clrMapOvr>
    <a:masterClrMapping/>
  </p:clrMapOvr>
  <p:transition advTm="3000"/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baby</a:t>
            </a:r>
          </a:p>
        </p:txBody>
      </p:sp>
    </p:spTree>
    <p:extLst>
      <p:ext uri="{BB962C8B-B14F-4D97-AF65-F5344CB8AC3E}">
        <p14:creationId xmlns:p14="http://schemas.microsoft.com/office/powerpoint/2010/main" val="1468936120"/>
      </p:ext>
    </p:extLst>
  </p:cSld>
  <p:clrMapOvr>
    <a:masterClrMapping/>
  </p:clrMapOvr>
  <p:transition advTm="3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048000"/>
            <a:ext cx="3935621" cy="1468800"/>
          </a:xfrm>
        </p:spPr>
        <p:txBody>
          <a:bodyPr/>
          <a:lstStyle/>
          <a:p>
            <a:r>
              <a:rPr lang="en-US" sz="9600" dirty="0">
                <a:latin typeface="Eras Bold ITC" panose="020B0907030504020204" pitchFamily="34" charset="0"/>
              </a:rPr>
              <a:t>those</a:t>
            </a:r>
          </a:p>
        </p:txBody>
      </p:sp>
    </p:spTree>
    <p:extLst>
      <p:ext uri="{BB962C8B-B14F-4D97-AF65-F5344CB8AC3E}">
        <p14:creationId xmlns:p14="http://schemas.microsoft.com/office/powerpoint/2010/main" val="817660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75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sound</a:t>
            </a:r>
          </a:p>
        </p:txBody>
      </p:sp>
    </p:spTree>
    <p:extLst>
      <p:ext uri="{BB962C8B-B14F-4D97-AF65-F5344CB8AC3E}">
        <p14:creationId xmlns:p14="http://schemas.microsoft.com/office/powerpoint/2010/main" val="419760227"/>
      </p:ext>
    </p:extLst>
  </p:cSld>
  <p:clrMapOvr>
    <a:masterClrMapping/>
  </p:clrMapOvr>
  <p:transition advTm="3000"/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I’ll</a:t>
            </a:r>
          </a:p>
        </p:txBody>
      </p:sp>
    </p:spTree>
    <p:extLst>
      <p:ext uri="{BB962C8B-B14F-4D97-AF65-F5344CB8AC3E}">
        <p14:creationId xmlns:p14="http://schemas.microsoft.com/office/powerpoint/2010/main" val="1716407376"/>
      </p:ext>
    </p:extLst>
  </p:cSld>
  <p:clrMapOvr>
    <a:masterClrMapping/>
  </p:clrMapOvr>
  <p:transition advTm="3000"/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are</a:t>
            </a:r>
          </a:p>
        </p:txBody>
      </p:sp>
    </p:spTree>
    <p:extLst>
      <p:ext uri="{BB962C8B-B14F-4D97-AF65-F5344CB8AC3E}">
        <p14:creationId xmlns:p14="http://schemas.microsoft.com/office/powerpoint/2010/main" val="4103148073"/>
      </p:ext>
    </p:extLst>
  </p:cSld>
  <p:clrMapOvr>
    <a:masterClrMapping/>
  </p:clrMapOvr>
  <p:transition advTm="3000"/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</a:t>
            </a:r>
          </a:p>
        </p:txBody>
      </p:sp>
    </p:spTree>
    <p:extLst>
      <p:ext uri="{BB962C8B-B14F-4D97-AF65-F5344CB8AC3E}">
        <p14:creationId xmlns:p14="http://schemas.microsoft.com/office/powerpoint/2010/main" val="4007908932"/>
      </p:ext>
    </p:extLst>
  </p:cSld>
  <p:clrMapOvr>
    <a:masterClrMapping/>
  </p:clrMapOvr>
  <p:transition advTm="3000"/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</a:t>
            </a:r>
          </a:p>
        </p:txBody>
      </p:sp>
    </p:spTree>
    <p:extLst>
      <p:ext uri="{BB962C8B-B14F-4D97-AF65-F5344CB8AC3E}">
        <p14:creationId xmlns:p14="http://schemas.microsoft.com/office/powerpoint/2010/main" val="908221967"/>
      </p:ext>
    </p:extLst>
  </p:cSld>
  <p:clrMapOvr>
    <a:masterClrMapping/>
  </p:clrMapOvr>
  <p:transition advTm="3000"/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1981200"/>
            <a:ext cx="403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/>
              <a:t>does</a:t>
            </a:r>
          </a:p>
        </p:txBody>
      </p:sp>
    </p:spTree>
    <p:extLst>
      <p:ext uri="{BB962C8B-B14F-4D97-AF65-F5344CB8AC3E}">
        <p14:creationId xmlns:p14="http://schemas.microsoft.com/office/powerpoint/2010/main" val="342135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243840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 sz="9600" dirty="0"/>
              <a:t>full</a:t>
            </a:r>
          </a:p>
        </p:txBody>
      </p:sp>
    </p:spTree>
  </p:cSld>
  <p:clrMapOvr>
    <a:masterClrMapping/>
  </p:clrMapOvr>
  <p:transition advTm="3000">
    <p:comb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/>
    </p:bld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hundred</a:t>
            </a:r>
          </a:p>
        </p:txBody>
      </p:sp>
    </p:spTree>
    <p:extLst>
      <p:ext uri="{BB962C8B-B14F-4D97-AF65-F5344CB8AC3E}">
        <p14:creationId xmlns:p14="http://schemas.microsoft.com/office/powerpoint/2010/main" val="2063059589"/>
      </p:ext>
    </p:extLst>
  </p:cSld>
  <p:clrMapOvr>
    <a:masterClrMapping/>
  </p:clrMapOvr>
  <p:transition advTm="3000"/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</a:t>
            </a:r>
          </a:p>
        </p:txBody>
      </p:sp>
    </p:spTree>
    <p:extLst>
      <p:ext uri="{BB962C8B-B14F-4D97-AF65-F5344CB8AC3E}">
        <p14:creationId xmlns:p14="http://schemas.microsoft.com/office/powerpoint/2010/main" val="3607080138"/>
      </p:ext>
    </p:extLst>
  </p:cSld>
  <p:clrMapOvr>
    <a:masterClrMapping/>
  </p:clrMapOvr>
  <p:transition advTm="3000"/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599" y="4406900"/>
            <a:ext cx="6361113" cy="1362075"/>
          </a:xfrm>
        </p:spPr>
        <p:txBody>
          <a:bodyPr/>
          <a:lstStyle/>
          <a:p>
            <a:r>
              <a:rPr lang="en-US" dirty="0"/>
              <a:t>pretty</a:t>
            </a:r>
          </a:p>
        </p:txBody>
      </p:sp>
    </p:spTree>
    <p:extLst>
      <p:ext uri="{BB962C8B-B14F-4D97-AF65-F5344CB8AC3E}">
        <p14:creationId xmlns:p14="http://schemas.microsoft.com/office/powerpoint/2010/main" val="2470475432"/>
      </p:ext>
    </p:extLst>
  </p:cSld>
  <p:clrMapOvr>
    <a:masterClrMapping/>
  </p:clrMapOvr>
  <p:transition advTm="3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/>
              <a:t>city</a:t>
            </a:r>
          </a:p>
        </p:txBody>
      </p:sp>
    </p:spTree>
    <p:extLst>
      <p:ext uri="{BB962C8B-B14F-4D97-AF65-F5344CB8AC3E}">
        <p14:creationId xmlns:p14="http://schemas.microsoft.com/office/powerpoint/2010/main" val="142310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 advTm="3000">
        <p14:ripple/>
        <p:sndAc>
          <p:stSnd>
            <p:snd r:embed="rId2" name="bomb.wav"/>
          </p:stSnd>
        </p:sndAc>
      </p:transition>
    </mc:Choice>
    <mc:Fallback>
      <p:transition spd="slow" advClick="0" advTm="300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8970908"/>
      </p:ext>
    </p:extLst>
  </p:cSld>
  <p:clrMapOvr>
    <a:masterClrMapping/>
  </p:clrMapOvr>
  <p:transition advTm="3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</a:t>
            </a:r>
          </a:p>
        </p:txBody>
      </p:sp>
    </p:spTree>
    <p:extLst>
      <p:ext uri="{BB962C8B-B14F-4D97-AF65-F5344CB8AC3E}">
        <p14:creationId xmlns:p14="http://schemas.microsoft.com/office/powerpoint/2010/main" val="3109308107"/>
      </p:ext>
    </p:extLst>
  </p:cSld>
  <p:clrMapOvr>
    <a:masterClrMapping/>
  </p:clrMapOvr>
  <p:transition advClick="0" advTm="3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962400" y="2514600"/>
            <a:ext cx="43561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9600" dirty="0"/>
              <a:t>other</a:t>
            </a:r>
          </a:p>
        </p:txBody>
      </p:sp>
    </p:spTree>
  </p:cSld>
  <p:clrMapOvr>
    <a:masterClrMapping/>
  </p:clrMapOvr>
  <p:transition advClick="0" advTm="3000">
    <p:sndAc>
      <p:stSnd>
        <p:snd r:embed="rId2" name="coi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638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800" dirty="0"/>
              <a:t>long</a:t>
            </a:r>
          </a:p>
        </p:txBody>
      </p:sp>
    </p:spTree>
    <p:extLst>
      <p:ext uri="{BB962C8B-B14F-4D97-AF65-F5344CB8AC3E}">
        <p14:creationId xmlns:p14="http://schemas.microsoft.com/office/powerpoint/2010/main" val="93246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000">
        <p14:prism isContent="1" isInverted="1"/>
      </p:transition>
    </mc:Choice>
    <mc:Fallback xmlns="">
      <p:transition spd="slow" advClick="0" advTm="1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places</a:t>
            </a:r>
          </a:p>
        </p:txBody>
      </p:sp>
    </p:spTree>
    <p:extLst>
      <p:ext uri="{BB962C8B-B14F-4D97-AF65-F5344CB8AC3E}">
        <p14:creationId xmlns:p14="http://schemas.microsoft.com/office/powerpoint/2010/main" val="1703990476"/>
      </p:ext>
    </p:extLst>
  </p:cSld>
  <p:clrMapOvr>
    <a:masterClrMapping/>
  </p:clrMapOvr>
  <p:transition advClick="0" advTm="3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0" y="4267200"/>
            <a:ext cx="3810000" cy="1219200"/>
          </a:xfrm>
        </p:spPr>
        <p:txBody>
          <a:bodyPr/>
          <a:lstStyle/>
          <a:p>
            <a:pPr eaLnBrk="1" hangingPunct="1">
              <a:defRPr/>
            </a:pPr>
            <a:r>
              <a:rPr lang="en-US" sz="6600" dirty="0"/>
              <a:t>could</a:t>
            </a:r>
          </a:p>
        </p:txBody>
      </p:sp>
    </p:spTree>
  </p:cSld>
  <p:clrMapOvr>
    <a:masterClrMapping/>
  </p:clrMapOvr>
  <p:transition spd="slow" advClick="0" advTm="3000">
    <p:push dir="u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64778" y="2967334"/>
            <a:ext cx="448382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school</a:t>
            </a:r>
          </a:p>
        </p:txBody>
      </p:sp>
    </p:spTree>
    <p:extLst>
      <p:ext uri="{BB962C8B-B14F-4D97-AF65-F5344CB8AC3E}">
        <p14:creationId xmlns:p14="http://schemas.microsoft.com/office/powerpoint/2010/main" val="26499952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allOver"/>
      </p:transition>
    </mc:Choice>
    <mc:Fallback>
      <p:transition spd="slow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>
                <a:latin typeface="Lucida Console" panose="020B0609040504020204" pitchFamily="49" charset="0"/>
              </a:rPr>
              <a:t>be</a:t>
            </a:r>
          </a:p>
        </p:txBody>
      </p:sp>
    </p:spTree>
    <p:extLst>
      <p:ext uri="{BB962C8B-B14F-4D97-AF65-F5344CB8AC3E}">
        <p14:creationId xmlns:p14="http://schemas.microsoft.com/office/powerpoint/2010/main" val="327797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2000">
        <p14:flip dir="r"/>
      </p:transition>
    </mc:Choice>
    <mc:Fallback xmlns="">
      <p:transition spd="slow" advClick="0" advTm="2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897578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9600" dirty="0">
                <a:latin typeface="Bookman Old Style" pitchFamily="18" charset="0"/>
              </a:rPr>
              <a:t>play</a:t>
            </a:r>
          </a:p>
        </p:txBody>
      </p:sp>
    </p:spTree>
  </p:cSld>
  <p:clrMapOvr>
    <a:masterClrMapping/>
  </p:clrMapOvr>
  <p:transition advClick="0" advTm="3000">
    <p:push dir="r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/>
      <p:bldP spid="13312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</a:t>
            </a:r>
          </a:p>
        </p:txBody>
      </p:sp>
    </p:spTree>
    <p:extLst>
      <p:ext uri="{BB962C8B-B14F-4D97-AF65-F5344CB8AC3E}">
        <p14:creationId xmlns:p14="http://schemas.microsoft.com/office/powerpoint/2010/main" val="1249858637"/>
      </p:ext>
    </p:extLst>
  </p:cSld>
  <p:clrMapOvr>
    <a:masterClrMapping/>
  </p:clrMapOvr>
  <p:transition advClick="0" advTm="30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4800600"/>
            <a:ext cx="3352800" cy="1295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9600" dirty="0"/>
              <a:t>this</a:t>
            </a:r>
          </a:p>
        </p:txBody>
      </p:sp>
    </p:spTree>
  </p:cSld>
  <p:clrMapOvr>
    <a:masterClrMapping/>
  </p:clrMapOvr>
  <p:transition advClick="0" advTm="3000"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 rev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hundred</a:t>
            </a:r>
          </a:p>
        </p:txBody>
      </p:sp>
    </p:spTree>
    <p:extLst>
      <p:ext uri="{BB962C8B-B14F-4D97-AF65-F5344CB8AC3E}">
        <p14:creationId xmlns:p14="http://schemas.microsoft.com/office/powerpoint/2010/main" val="2687961483"/>
      </p:ext>
    </p:extLst>
  </p:cSld>
  <p:clrMapOvr>
    <a:masterClrMapping/>
  </p:clrMapOvr>
  <p:transition advClick="0" advTm="300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little</a:t>
            </a:r>
          </a:p>
        </p:txBody>
      </p:sp>
    </p:spTree>
    <p:extLst>
      <p:ext uri="{BB962C8B-B14F-4D97-AF65-F5344CB8AC3E}">
        <p14:creationId xmlns:p14="http://schemas.microsoft.com/office/powerpoint/2010/main" val="1139390863"/>
      </p:ext>
    </p:extLst>
  </p:cSld>
  <p:clrMapOvr>
    <a:masterClrMapping/>
  </p:clrMapOvr>
  <p:transition spd="slow" advClick="0" advTm="3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0980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 sz="9600" dirty="0"/>
              <a:t>mind</a:t>
            </a:r>
          </a:p>
        </p:txBody>
      </p:sp>
    </p:spTree>
    <p:extLst>
      <p:ext uri="{BB962C8B-B14F-4D97-AF65-F5344CB8AC3E}">
        <p14:creationId xmlns:p14="http://schemas.microsoft.com/office/powerpoint/2010/main" val="3740741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 advTm="3000">
        <p15:prstTrans prst="fracture"/>
        <p:sndAc>
          <p:stSnd>
            <p:snd r:embed="rId2" name="type.wav"/>
          </p:stSnd>
        </p:sndAc>
      </p:transition>
    </mc:Choice>
    <mc:Fallback>
      <p:transition spd="slow" advClick="0" advTm="300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BFDE88-EEFD-4A1F-BA33-5DACA68F810C}"/>
              </a:ext>
            </a:extLst>
          </p:cNvPr>
          <p:cNvSpPr txBox="1"/>
          <p:nvPr/>
        </p:nvSpPr>
        <p:spPr>
          <a:xfrm>
            <a:off x="3124200" y="2819400"/>
            <a:ext cx="350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29693074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0" y="2590800"/>
            <a:ext cx="6248400" cy="1462088"/>
          </a:xfrm>
        </p:spPr>
        <p:txBody>
          <a:bodyPr/>
          <a:lstStyle/>
          <a:p>
            <a:pPr eaLnBrk="1" hangingPunct="1"/>
            <a:r>
              <a:rPr lang="en-US" altLang="en-US" dirty="0"/>
              <a:t>with</a:t>
            </a:r>
          </a:p>
        </p:txBody>
      </p:sp>
    </p:spTree>
  </p:cSld>
  <p:clrMapOvr>
    <a:masterClrMapping/>
  </p:clrMapOvr>
  <p:transition advTm="3000"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xit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autoRev="1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autoRev="1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  <p:bldP spid="69636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61676" y="2967335"/>
            <a:ext cx="4020652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8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people</a:t>
            </a:r>
          </a:p>
        </p:txBody>
      </p:sp>
    </p:spTree>
  </p:cSld>
  <p:clrMapOvr>
    <a:masterClrMapping/>
  </p:clrMapOvr>
  <p:transition advClick="0" advTm="3000"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800" dirty="0"/>
              <a:t>five</a:t>
            </a:r>
          </a:p>
        </p:txBody>
      </p:sp>
    </p:spTree>
    <p:extLst>
      <p:ext uri="{BB962C8B-B14F-4D97-AF65-F5344CB8AC3E}">
        <p14:creationId xmlns:p14="http://schemas.microsoft.com/office/powerpoint/2010/main" val="2855245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 advTm="3000">
        <p14:shred/>
      </p:transition>
    </mc:Choice>
    <mc:Fallback>
      <p:transition spd="slow" advClick="0" advTm="3000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198120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 sz="8800" dirty="0"/>
              <a:t>every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dirty="0"/>
              <a:t>know</a:t>
            </a:r>
          </a:p>
        </p:txBody>
      </p:sp>
    </p:spTree>
    <p:extLst>
      <p:ext uri="{BB962C8B-B14F-4D97-AF65-F5344CB8AC3E}">
        <p14:creationId xmlns:p14="http://schemas.microsoft.com/office/powerpoint/2010/main" val="3436039007"/>
      </p:ext>
    </p:extLst>
  </p:cSld>
  <p:clrMapOvr>
    <a:masterClrMapping/>
  </p:clrMapOvr>
  <p:transition spd="slow" advClick="0">
    <p:wheel spokes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story</a:t>
            </a:r>
          </a:p>
        </p:txBody>
      </p:sp>
    </p:spTree>
    <p:extLst>
      <p:ext uri="{BB962C8B-B14F-4D97-AF65-F5344CB8AC3E}">
        <p14:creationId xmlns:p14="http://schemas.microsoft.com/office/powerpoint/2010/main" val="3155390541"/>
      </p:ext>
    </p:extLst>
  </p:cSld>
  <p:clrMapOvr>
    <a:masterClrMapping/>
  </p:clrMapOvr>
  <p:transition spd="slow" advTm="3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209800"/>
            <a:ext cx="6096000" cy="1143000"/>
          </a:xfrm>
        </p:spPr>
        <p:txBody>
          <a:bodyPr/>
          <a:lstStyle/>
          <a:p>
            <a:r>
              <a:rPr lang="en-US" sz="8800" dirty="0"/>
              <a:t>myself</a:t>
            </a:r>
          </a:p>
        </p:txBody>
      </p:sp>
    </p:spTree>
    <p:extLst>
      <p:ext uri="{BB962C8B-B14F-4D97-AF65-F5344CB8AC3E}">
        <p14:creationId xmlns:p14="http://schemas.microsoft.com/office/powerpoint/2010/main" val="624215047"/>
      </p:ext>
    </p:extLst>
  </p:cSld>
  <p:clrMapOvr>
    <a:masterClrMapping/>
  </p:clrMapOvr>
  <p:transition spd="slow" advTm="3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8153400" cy="1143000"/>
          </a:xfrm>
        </p:spPr>
        <p:txBody>
          <a:bodyPr/>
          <a:lstStyle/>
          <a:p>
            <a:r>
              <a:rPr lang="en-US" sz="8800" dirty="0"/>
              <a:t>most</a:t>
            </a:r>
          </a:p>
        </p:txBody>
      </p:sp>
    </p:spTree>
    <p:extLst>
      <p:ext uri="{BB962C8B-B14F-4D97-AF65-F5344CB8AC3E}">
        <p14:creationId xmlns:p14="http://schemas.microsoft.com/office/powerpoint/2010/main" val="349144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 advTm="3000">
        <p:cut/>
      </p:transition>
    </mc:Choice>
    <mc:Fallback xmlns="">
      <p:transition advTm="3000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800" dirty="0"/>
              <a:t>bear</a:t>
            </a:r>
          </a:p>
        </p:txBody>
      </p:sp>
    </p:spTree>
    <p:extLst>
      <p:ext uri="{BB962C8B-B14F-4D97-AF65-F5344CB8AC3E}">
        <p14:creationId xmlns:p14="http://schemas.microsoft.com/office/powerpoint/2010/main" val="978596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000">
        <p14:prism isContent="1" isInverted="1"/>
      </p:transition>
    </mc:Choice>
    <mc:Fallback xmlns="">
      <p:transition spd="slow" advClick="0" advTm="1000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4800600"/>
            <a:ext cx="8153400" cy="1143000"/>
          </a:xfrm>
        </p:spPr>
        <p:txBody>
          <a:bodyPr/>
          <a:lstStyle/>
          <a:p>
            <a:pPr eaLnBrk="1" hangingPunct="1"/>
            <a:r>
              <a:rPr lang="en-US" altLang="en-US" sz="9600" dirty="0"/>
              <a:t>would</a:t>
            </a:r>
          </a:p>
        </p:txBody>
      </p:sp>
    </p:spTree>
  </p:cSld>
  <p:clrMapOvr>
    <a:masterClrMapping/>
  </p:clrMapOvr>
  <p:transition advTm="3000"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 -0.6388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8800" dirty="0"/>
              <a:t>she</a:t>
            </a:r>
          </a:p>
        </p:txBody>
      </p:sp>
    </p:spTree>
  </p:cSld>
  <p:clrMapOvr>
    <a:masterClrMapping/>
  </p:clrMapOvr>
  <p:transition spd="slow" advClick="0" advTm="1000">
    <p:checker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200400" y="1905000"/>
            <a:ext cx="7477125" cy="1143000"/>
          </a:xfrm>
        </p:spPr>
        <p:txBody>
          <a:bodyPr/>
          <a:lstStyle/>
          <a:p>
            <a:r>
              <a:rPr lang="en-US" altLang="en-US" sz="9600"/>
              <a:t>was</a:t>
            </a:r>
          </a:p>
        </p:txBody>
      </p:sp>
    </p:spTree>
  </p:cSld>
  <p:clrMapOvr>
    <a:masterClrMapping/>
  </p:clrMapOvr>
  <p:transition spd="slow" advClick="0" advTm="1000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743200" y="54102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8800" dirty="0"/>
              <a:t>they</a:t>
            </a:r>
          </a:p>
        </p:txBody>
      </p:sp>
    </p:spTree>
  </p:cSld>
  <p:clrMapOvr>
    <a:masterClrMapping/>
  </p:clrMapOvr>
  <p:transition advClick="0" advTm="3000">
    <p:sndAc>
      <p:stSnd>
        <p:snd r:embed="rId2" name="suction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33 0.08334 L 0.55833 -0.6277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833" y="-35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6400800" cy="2273300"/>
          </a:xfrm>
        </p:spPr>
        <p:txBody>
          <a:bodyPr/>
          <a:lstStyle/>
          <a:p>
            <a:r>
              <a:rPr lang="en-US" sz="8000" dirty="0"/>
              <a:t>help</a:t>
            </a:r>
          </a:p>
        </p:txBody>
      </p:sp>
    </p:spTree>
    <p:extLst>
      <p:ext uri="{BB962C8B-B14F-4D97-AF65-F5344CB8AC3E}">
        <p14:creationId xmlns:p14="http://schemas.microsoft.com/office/powerpoint/2010/main" val="4170354536"/>
      </p:ext>
    </p:extLst>
  </p:cSld>
  <p:clrMapOvr>
    <a:masterClrMapping/>
  </p:clrMapOvr>
  <p:transition spd="slow" advClick="0" advTm="3000">
    <p:cover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-4119" y="-14416"/>
            <a:ext cx="7124700" cy="4052888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en-US" altLang="en-US" sz="9600" dirty="0">
                <a:latin typeface="Stencil" pitchFamily="82" charset="0"/>
              </a:rPr>
              <a:t>through</a:t>
            </a:r>
          </a:p>
        </p:txBody>
      </p:sp>
    </p:spTree>
  </p:cSld>
  <p:clrMapOvr>
    <a:masterClrMapping/>
  </p:clrMapOvr>
  <p:transition spd="slow" advClick="0" advTm="2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xit" presetSubtype="0" fill="hold" grpId="1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234" accel="50000">
                                          <p:stCondLst>
                                            <p:cond delay="2366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369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31">
                                          <p:stCondLst>
                                            <p:cond delay="2369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63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63" tmFilter="0, 0; 0.125,0.2665; 0.25,0.4; 0.375,0.465; 0.5,0.5;  0.625,0.535; 0.75,0.6; 0.875,0.7335; 1,1">
                                          <p:stCondLst>
                                            <p:cond delay="863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32" tmFilter="0, 0; 0.125,0.2665; 0.25,0.4; 0.375,0.465; 0.5,0.5;  0.625,0.535; 0.75,0.6; 0.875,0.7335; 1,1">
                                          <p:stCondLst>
                                            <p:cond delay="1721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13" tmFilter="0, 0; 0.125,0.2665; 0.25,0.4; 0.375,0.465; 0.5,0.5;  0.625,0.535; 0.75,0.6; 0.875,0.7335; 1,1">
                                          <p:stCondLst>
                                            <p:cond delay="2153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34" accel="50000">
                                          <p:stCondLst>
                                            <p:cond delay="2366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34">
                                          <p:stCondLst>
                                            <p:cond delay="806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216" decel="50000">
                                          <p:stCondLst>
                                            <p:cond delay="84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34">
                                          <p:stCondLst>
                                            <p:cond delay="1706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216" decel="50000">
                                          <p:stCondLst>
                                            <p:cond delay="1739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34">
                                          <p:stCondLst>
                                            <p:cond delay="2135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216" decel="50000">
                                          <p:stCondLst>
                                            <p:cond delay="2168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34">
                                          <p:stCondLst>
                                            <p:cond delay="235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216" decel="50000">
                                          <p:stCondLst>
                                            <p:cond delay="2384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599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5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7200" dirty="0"/>
              <a:t>because</a:t>
            </a:r>
          </a:p>
        </p:txBody>
      </p:sp>
    </p:spTree>
  </p:cSld>
  <p:clrMapOvr>
    <a:masterClrMapping/>
  </p:clrMapOvr>
  <p:transition advTm="3000"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en-US" altLang="en-US" sz="9600" dirty="0">
                <a:latin typeface="Footlight MT Light" pitchFamily="18" charset="0"/>
              </a:rPr>
              <a:t>here</a:t>
            </a:r>
          </a:p>
        </p:txBody>
      </p:sp>
    </p:spTree>
  </p:cSld>
  <p:clrMapOvr>
    <a:masterClrMapping/>
  </p:clrMapOvr>
  <p:transition advTm="3000">
    <p:pull dir="rd"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xit" presetSubtype="32" fill="hold" grpId="2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8" grpId="0"/>
      <p:bldP spid="132098" grpId="1"/>
      <p:bldP spid="132098" grpId="2"/>
      <p:bldP spid="132099" grpId="0" build="p"/>
      <p:bldP spid="132099" grpId="1" build="allAtOnce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0"/>
            <a:ext cx="68707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9600" dirty="0"/>
              <a:t>that</a:t>
            </a:r>
          </a:p>
        </p:txBody>
      </p:sp>
    </p:spTree>
  </p:cSld>
  <p:clrMapOvr>
    <a:masterClrMapping/>
  </p:clrMapOvr>
  <p:transition advTm="3000"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82000" cy="201136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9600" dirty="0"/>
              <a:t>down</a:t>
            </a:r>
          </a:p>
        </p:txBody>
      </p:sp>
    </p:spTree>
  </p:cSld>
  <p:clrMapOvr>
    <a:masterClrMapping/>
  </p:clrMapOvr>
  <p:transition spd="slow" advTm="3000">
    <p:circle/>
    <p:sndAc>
      <p:stSnd>
        <p:snd r:embed="rId2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40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decel="100000"/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800" dirty="0"/>
              <a:t>own</a:t>
            </a:r>
          </a:p>
        </p:txBody>
      </p:sp>
    </p:spTree>
  </p:cSld>
  <p:clrMapOvr>
    <a:masterClrMapping/>
  </p:clrMapOvr>
  <p:transition advTm="3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3048000" y="2819400"/>
            <a:ext cx="8385175" cy="1431925"/>
          </a:xfrm>
        </p:spPr>
        <p:txBody>
          <a:bodyPr/>
          <a:lstStyle/>
          <a:p>
            <a:r>
              <a:rPr lang="en-US" altLang="en-US" sz="9600">
                <a:cs typeface="Trebuchet MS" pitchFamily="34" charset="0"/>
              </a:rPr>
              <a:t>what</a:t>
            </a:r>
          </a:p>
        </p:txBody>
      </p:sp>
    </p:spTree>
  </p:cSld>
  <p:clrMapOvr>
    <a:masterClrMapping/>
  </p:clrMapOvr>
  <p:transition spd="slow" advClick="0" advTm="2000"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1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716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4" grpId="0"/>
      <p:bldP spid="71684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three</a:t>
            </a:r>
          </a:p>
        </p:txBody>
      </p:sp>
    </p:spTree>
    <p:extLst>
      <p:ext uri="{BB962C8B-B14F-4D97-AF65-F5344CB8AC3E}">
        <p14:creationId xmlns:p14="http://schemas.microsoft.com/office/powerpoint/2010/main" val="1527739862"/>
      </p:ext>
    </p:extLst>
  </p:cSld>
  <p:clrMapOvr>
    <a:masterClrMapping/>
  </p:clrMapOvr>
  <p:transition spd="slow" advTm="3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8800" dirty="0"/>
              <a:t>want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ransition advClick="0" advTm="1000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800" dirty="0"/>
              <a:t>work</a:t>
            </a:r>
          </a:p>
        </p:txBody>
      </p:sp>
    </p:spTree>
    <p:extLst>
      <p:ext uri="{BB962C8B-B14F-4D97-AF65-F5344CB8AC3E}">
        <p14:creationId xmlns:p14="http://schemas.microsoft.com/office/powerpoint/2010/main" val="2415566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Tm="3000">
        <p14:glitter pattern="hexagon"/>
      </p:transition>
    </mc:Choice>
    <mc:Fallback xmlns="">
      <p:transition spd="slow" advTm="3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371600"/>
          </a:xfrm>
        </p:spPr>
        <p:txBody>
          <a:bodyPr/>
          <a:lstStyle/>
          <a:p>
            <a:r>
              <a:rPr lang="en-US" sz="9600" dirty="0">
                <a:latin typeface="Segoe Print" panose="02000600000000000000" pitchFamily="2" charset="0"/>
              </a:rPr>
              <a:t>until</a:t>
            </a:r>
          </a:p>
        </p:txBody>
      </p:sp>
    </p:spTree>
    <p:extLst>
      <p:ext uri="{BB962C8B-B14F-4D97-AF65-F5344CB8AC3E}">
        <p14:creationId xmlns:p14="http://schemas.microsoft.com/office/powerpoint/2010/main" val="1060935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 advTm="3000">
        <p14:prism/>
      </p:transition>
    </mc:Choice>
    <mc:Fallback>
      <p:transition spd="slow" advClick="0" advTm="3000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</a:t>
            </a:r>
          </a:p>
        </p:txBody>
      </p:sp>
    </p:spTree>
    <p:extLst>
      <p:ext uri="{BB962C8B-B14F-4D97-AF65-F5344CB8AC3E}">
        <p14:creationId xmlns:p14="http://schemas.microsoft.com/office/powerpoint/2010/main" val="2414977714"/>
      </p:ext>
    </p:extLst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333 0.53843 L 3.46945E-17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17" y="-26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against</a:t>
            </a:r>
          </a:p>
        </p:txBody>
      </p:sp>
    </p:spTree>
    <p:extLst>
      <p:ext uri="{BB962C8B-B14F-4D97-AF65-F5344CB8AC3E}">
        <p14:creationId xmlns:p14="http://schemas.microsoft.com/office/powerpoint/2010/main" val="27077759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3000">
        <p15:prstTrans prst="airplane"/>
      </p:transition>
    </mc:Choice>
    <mc:Fallback xmlns="">
      <p:transition spd="slow" advTm="3000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2895600"/>
            <a:ext cx="5410200" cy="1371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en-US" sz="9600" dirty="0">
                <a:latin typeface="Perpetua" pitchFamily="18" charset="0"/>
              </a:rPr>
              <a:t>Wednesday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14:ferris dir="l"/>
        <p:sndAc>
          <p:stSnd>
            <p:snd r:embed="rId2" name="hammer.wav"/>
          </p:stSnd>
        </p:sndAc>
      </p:transition>
    </mc:Choice>
    <mc:Fallback xmlns="">
      <p:transition spd="slow" advTm="3000">
        <p:fade/>
        <p:sndAc>
          <p:stSnd>
            <p:snd r:embed="rId3" name="hamm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656 -0.31365 C -0.16458 -0.33171 -0.14357 -0.35764 -0.11857 -0.35764 C -0.08159 -0.35764 -0.05156 -0.33055 -0.05156 -0.29676 C -0.05156 -0.28564 -0.05451 -0.27569 -0.06059 -0.26666 C -0.05955 -0.26666 -0.17656 -0.13171 -0.17656 -0.13055 C -0.17656 -0.13171 -0.29357 -0.26666 -0.29253 -0.26666 C -0.29861 -0.27569 -0.30156 -0.28564 -0.30156 -0.29676 C -0.30156 -0.33055 -0.27153 -0.35764 -0.2335 -0.35764 C -0.20955 -0.35764 -0.18854 -0.33171 -0.17656 -0.31365 Z " pathEditMode="relative" rAng="0" ptsTypes="fffffffff">
                                      <p:cBhvr>
                                        <p:cTn id="11" dur="2000" fill="hold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/>
      <p:bldP spid="124931" grpI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438400"/>
            <a:ext cx="6870700" cy="1600200"/>
          </a:xfrm>
        </p:spPr>
        <p:txBody>
          <a:bodyPr/>
          <a:lstStyle/>
          <a:p>
            <a:r>
              <a:rPr lang="en-US" altLang="en-US" sz="8800" dirty="0"/>
              <a:t>went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2000">
        <p15:prstTrans prst="peelOff"/>
        <p:sndAc>
          <p:stSnd>
            <p:snd r:embed="rId2" name="coin.wav"/>
          </p:stSnd>
        </p:sndAc>
      </p:transition>
    </mc:Choice>
    <mc:Fallback xmlns="">
      <p:transition spd="slow" advClick="0" advTm="2000">
        <p:fade/>
        <p:sndAc>
          <p:stSnd>
            <p:snd r:embed="rId3" name="coi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0980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 sz="9600"/>
              <a:t>said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3000">
        <p15:prstTrans prst="fracture"/>
        <p:sndAc>
          <p:stSnd>
            <p:snd r:embed="rId2" name="type.wav"/>
          </p:stSnd>
        </p:sndAc>
      </p:transition>
    </mc:Choice>
    <mc:Fallback xmlns="">
      <p:transition spd="slow" advTm="3000">
        <p:fad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027113"/>
            <a:ext cx="5781675" cy="1143000"/>
          </a:xfrm>
        </p:spPr>
        <p:txBody>
          <a:bodyPr/>
          <a:lstStyle/>
          <a:p>
            <a:r>
              <a:rPr lang="en-US" sz="8800" dirty="0"/>
              <a:t>animals</a:t>
            </a:r>
          </a:p>
        </p:txBody>
      </p:sp>
    </p:spTree>
    <p:extLst>
      <p:ext uri="{BB962C8B-B14F-4D97-AF65-F5344CB8AC3E}">
        <p14:creationId xmlns:p14="http://schemas.microsoft.com/office/powerpoint/2010/main" val="354257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14:window dir="vert"/>
      </p:transition>
    </mc:Choice>
    <mc:Fallback xmlns="">
      <p:transition spd="slow" advClick="0" advTm="1000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133600"/>
            <a:ext cx="6870700" cy="1600200"/>
          </a:xfrm>
        </p:spPr>
        <p:txBody>
          <a:bodyPr/>
          <a:lstStyle/>
          <a:p>
            <a:r>
              <a:rPr lang="en-US" altLang="en-US" sz="9600"/>
              <a:t>of</a:t>
            </a:r>
          </a:p>
        </p:txBody>
      </p:sp>
    </p:spTree>
  </p:cSld>
  <p:clrMapOvr>
    <a:masterClrMapping/>
  </p:clrMapOvr>
  <p:transition spd="slow" advClick="0" advTm="3000">
    <p:randomBar dir="vert"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81200" y="2667000"/>
            <a:ext cx="6870700" cy="1600200"/>
          </a:xfrm>
        </p:spPr>
        <p:txBody>
          <a:bodyPr/>
          <a:lstStyle/>
          <a:p>
            <a:r>
              <a:rPr lang="en-US" altLang="en-US" sz="9600" dirty="0">
                <a:cs typeface="Trebuchet MS" pitchFamily="34" charset="0"/>
              </a:rPr>
              <a:t>over</a:t>
            </a:r>
          </a:p>
        </p:txBody>
      </p:sp>
    </p:spTree>
  </p:cSld>
  <p:clrMapOvr>
    <a:masterClrMapping/>
  </p:clrMapOvr>
  <p:transition spd="slow" advClick="0" advTm="2000"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0" y="2628900"/>
            <a:ext cx="6870700" cy="1600200"/>
          </a:xfrm>
        </p:spPr>
        <p:txBody>
          <a:bodyPr/>
          <a:lstStyle/>
          <a:p>
            <a:r>
              <a:rPr lang="en-US" altLang="en-US" sz="9600" dirty="0">
                <a:cs typeface="Trebuchet MS" pitchFamily="34" charset="0"/>
              </a:rPr>
              <a:t>only</a:t>
            </a:r>
          </a:p>
        </p:txBody>
      </p:sp>
    </p:spTree>
  </p:cSld>
  <p:clrMapOvr>
    <a:masterClrMapping/>
  </p:clrMapOvr>
  <p:transition spd="slow"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9600" dirty="0"/>
              <a:t>follow</a:t>
            </a:r>
          </a:p>
        </p:txBody>
      </p:sp>
    </p:spTree>
  </p:cSld>
  <p:clrMapOvr>
    <a:masterClrMapping/>
  </p:clrMapOvr>
  <p:transition spd="slow" advClick="0" advTm="3000">
    <p:dissolve/>
    <p:sndAc>
      <p:stSnd>
        <p:snd r:embed="rId2" name="pu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2000" tmFilter="0,0; .5, 0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/>
              <a:t>children</a:t>
            </a:r>
          </a:p>
        </p:txBody>
      </p:sp>
    </p:spTree>
    <p:extLst>
      <p:ext uri="{BB962C8B-B14F-4D97-AF65-F5344CB8AC3E}">
        <p14:creationId xmlns:p14="http://schemas.microsoft.com/office/powerpoint/2010/main" val="2174274239"/>
      </p:ext>
    </p:extLst>
  </p:cSld>
  <p:clrMapOvr>
    <a:masterClrMapping/>
  </p:clrMapOvr>
  <p:transition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133600"/>
            <a:ext cx="68707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9600" dirty="0"/>
              <a:t>know</a:t>
            </a:r>
          </a:p>
        </p:txBody>
      </p:sp>
    </p:spTree>
  </p:cSld>
  <p:clrMapOvr>
    <a:masterClrMapping/>
  </p:clrMapOvr>
  <p:transition advTm="3000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Grp="1" noChangeArrowheads="1"/>
          </p:cNvSpPr>
          <p:nvPr>
            <p:ph type="title"/>
          </p:nvPr>
        </p:nvSpPr>
        <p:spPr>
          <a:xfrm>
            <a:off x="2743200" y="388620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9600" dirty="0">
                <a:latin typeface="Showcard Gothic" pitchFamily="82" charset="0"/>
              </a:rPr>
              <a:t>right</a:t>
            </a:r>
          </a:p>
        </p:txBody>
      </p:sp>
    </p:spTree>
  </p:cSld>
  <p:clrMapOvr>
    <a:masterClrMapping/>
  </p:clrMapOvr>
  <p:transition advClick="0" advTm="3000">
    <p:push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0" y="1371600"/>
            <a:ext cx="6870700" cy="1600200"/>
          </a:xfrm>
        </p:spPr>
        <p:txBody>
          <a:bodyPr/>
          <a:lstStyle/>
          <a:p>
            <a:r>
              <a:rPr lang="en-US" altLang="en-US" sz="9600" dirty="0"/>
              <a:t>where</a:t>
            </a:r>
          </a:p>
        </p:txBody>
      </p:sp>
    </p:spTree>
  </p:cSld>
  <p:clrMapOvr>
    <a:masterClrMapping/>
  </p:clrMapOvr>
  <p:transition spd="slow" advClick="0" advTm="2000"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6" presetClass="emph" presetSubtype="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3" presetClass="exit" presetSubtype="3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0" grpId="1"/>
      <p:bldP spid="27650" grpId="2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09800"/>
            <a:ext cx="6870700" cy="1600200"/>
          </a:xfrm>
        </p:spPr>
        <p:txBody>
          <a:bodyPr/>
          <a:lstStyle/>
          <a:p>
            <a:pPr eaLnBrk="1" hangingPunct="1"/>
            <a:r>
              <a:rPr lang="en-US" altLang="en-US" sz="9600" dirty="0"/>
              <a:t>turned</a:t>
            </a:r>
          </a:p>
        </p:txBody>
      </p:sp>
    </p:spTree>
  </p:cSld>
  <p:clrMapOvr>
    <a:masterClrMapping/>
  </p:clrMapOvr>
  <p:transition advClick="0" advTm="3000"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990850" y="1600200"/>
            <a:ext cx="5851525" cy="449897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en-US" sz="9600">
                <a:latin typeface="Sylfaen" pitchFamily="18" charset="0"/>
              </a:rPr>
              <a:t>so</a:t>
            </a:r>
          </a:p>
        </p:txBody>
      </p:sp>
    </p:spTree>
  </p:cSld>
  <p:clrMapOvr>
    <a:masterClrMapping/>
  </p:clrMapOvr>
  <p:transition spd="slow" advClick="0" advTm="2000">
    <p:sndAc>
      <p:stSnd>
        <p:snd r:embed="rId2" name="voltag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9050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9600" dirty="0">
                <a:latin typeface="Palatino Linotype" pitchFamily="18" charset="0"/>
              </a:rPr>
              <a:t>all</a:t>
            </a:r>
          </a:p>
        </p:txBody>
      </p:sp>
    </p:spTree>
  </p:cSld>
  <p:clrMapOvr>
    <a:masterClrMapping/>
  </p:clrMapOvr>
  <p:transition advTm="3000"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0.01042 0.34606 C -0.00347 0.33264 0.00365 0.31806 0.01059 0.29931 C 0.02951 0.24606 0.03455 0.19398 0.02066 0.18611 C 0.0066 0.17662 -0.02049 0.21412 -0.03941 0.26736 C -0.04948 0.29537 -0.05538 0.32199 -0.05747 0.34213 C -0.06042 0.3581 -0.06146 0.37407 -0.06146 0.39282 C -0.06146 0.45278 -0.04844 0.50208 -0.03333 0.50208 C -0.0184 0.50208 -0.00538 0.45278 -0.00538 0.39282 C -0.00538 0.36481 -0.00833 0.33796 -0.01337 0.31944 C -0.01545 0.30347 -0.02049 0.28611 -0.02639 0.26875 C -0.04635 0.21412 -0.07344 0.17662 -0.0875 0.18611 C -0.10139 0.19537 -0.09635 0.24606 -0.07639 0.30069 C -0.0684 0.32616 -0.05747 0.34745 -0.04635 0.36204 C -0.03837 0.37546 -0.02934 0.3875 -0.01736 0.39931 C 0.01858 0.43796 0.05451 0.45532 0.06458 0.43935 C 0.07361 0.42338 0.05365 0.3794 0.01753 0.34213 C 0.0026 0.32616 -0.01337 0.31412 -0.02639 0.30602 C -0.03837 0.29815 -0.05347 0.29143 -0.06944 0.2875 C -0.11337 0.27407 -0.15139 0.27801 -0.15434 0.29931 C -0.15833 0.31944 -0.12535 0.34606 -0.08142 0.35949 C -0.06146 0.36481 -0.04236 0.36736 -0.02743 0.36597 C -0.01441 0.36597 -0.00035 0.36343 0.01458 0.35949 C 0.05851 0.34606 0.09167 0.31806 0.0875 0.29815 C 0.08455 0.27801 0.04653 0.27268 0.0026 0.28611 C -0.0184 0.29282 -0.0375 0.30208 -0.05035 0.31273 C -0.06146 0.32083 -0.0724 0.33009 -0.08437 0.34213 C -0.11944 0.38079 -0.14045 0.42338 -0.13038 0.43935 C -0.12135 0.45532 -0.08437 0.43796 -0.04948 0.40069 C -0.03247 0.38218 -0.0184 0.36343 -0.01042 0.34606 Z " pathEditMode="relative" rAng="0" ptsTypes="fffffffffffffffffffffffffffff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2" y="-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4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590800"/>
            <a:ext cx="6870700" cy="16002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9600" dirty="0"/>
              <a:t>friend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Tm="3000">
        <p14:flash/>
        <p:sndAc>
          <p:stSnd>
            <p:snd r:embed="rId2" name="suction.wav"/>
          </p:stSnd>
        </p:sndAc>
      </p:transition>
    </mc:Choice>
    <mc:Fallback xmlns="">
      <p:transition spd="slow" advTm="3000">
        <p:fade/>
        <p:sndAc>
          <p:stSnd>
            <p:snd r:embed="rId3" name="suction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cried</a:t>
            </a:r>
          </a:p>
        </p:txBody>
      </p:sp>
    </p:spTree>
    <p:extLst>
      <p:ext uri="{BB962C8B-B14F-4D97-AF65-F5344CB8AC3E}">
        <p14:creationId xmlns:p14="http://schemas.microsoft.com/office/powerpoint/2010/main" val="339821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split orient="vert"/>
      </p:transition>
    </mc:Choice>
    <mc:Fallback xmlns="">
      <p:transition spd="slow" advTm="3000">
        <p:split orient="vert"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trellis">
          <a:fgClr>
            <a:srgbClr val="FFC000"/>
          </a:fgClr>
          <a:bgClr>
            <a:srgbClr val="00B0F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dirty="0"/>
              <a:t>window</a:t>
            </a:r>
          </a:p>
        </p:txBody>
      </p:sp>
    </p:spTree>
    <p:extLst>
      <p:ext uri="{BB962C8B-B14F-4D97-AF65-F5344CB8AC3E}">
        <p14:creationId xmlns:p14="http://schemas.microsoft.com/office/powerpoint/2010/main" val="13217499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 advClick="0" advTm="2000">
        <p15:prstTrans prst="curtains"/>
        <p:sndAc>
          <p:stSnd>
            <p:snd r:embed="rId2" name="breeze.wav"/>
          </p:stSnd>
        </p:sndAc>
      </p:transition>
    </mc:Choice>
    <mc:Fallback xmlns="">
      <p:transition spd="slow" advClick="0" advTm="2000">
        <p:fade/>
        <p:sndAc>
          <p:stSnd>
            <p:snd r:embed="rId3" name="breeze.wav"/>
          </p:stSnd>
        </p:sndAc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attFill prst="wdDnDiag">
            <a:fgClr>
              <a:srgbClr val="FFFF00"/>
            </a:fgClr>
            <a:bgClr>
              <a:schemeClr val="accent6">
                <a:lumMod val="20000"/>
                <a:lumOff val="80000"/>
              </a:schemeClr>
            </a:bgClr>
          </a:pattFill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high</a:t>
            </a:r>
          </a:p>
        </p:txBody>
      </p:sp>
    </p:spTree>
    <p:extLst>
      <p:ext uri="{BB962C8B-B14F-4D97-AF65-F5344CB8AC3E}">
        <p14:creationId xmlns:p14="http://schemas.microsoft.com/office/powerpoint/2010/main" val="3373159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00">
        <p:fade/>
      </p:transition>
    </mc:Choice>
    <mc:Fallback xmlns="">
      <p:transition spd="med" advTm="3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8800" dirty="0"/>
              <a:t>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 spd="slow" advClick="0" advTm="1000">
    <p:cover/>
    <p:sndAc>
      <p:stSnd>
        <p:snd r:embed="rId2" name="laser.wav"/>
      </p:stSnd>
    </p:sndAc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trellis">
          <a:fgClr>
            <a:srgbClr val="FFC000"/>
          </a:fgClr>
          <a:bgClr>
            <a:srgbClr val="00B0F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</a:t>
            </a:r>
          </a:p>
        </p:txBody>
      </p:sp>
    </p:spTree>
    <p:extLst>
      <p:ext uri="{BB962C8B-B14F-4D97-AF65-F5344CB8AC3E}">
        <p14:creationId xmlns:p14="http://schemas.microsoft.com/office/powerpoint/2010/main" val="12880852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Tm="3000">
        <p15:prstTrans prst="crush"/>
      </p:transition>
    </mc:Choice>
    <mc:Fallback xmlns="">
      <p:transition spd="slow" advTm="3000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attFill prst="wdDnDiag">
            <a:fgClr>
              <a:srgbClr val="FFFF00"/>
            </a:fgClr>
            <a:bgClr>
              <a:schemeClr val="accent6">
                <a:lumMod val="20000"/>
                <a:lumOff val="80000"/>
              </a:schemeClr>
            </a:bgClr>
          </a:pattFill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yellow</a:t>
            </a:r>
          </a:p>
        </p:txBody>
      </p:sp>
    </p:spTree>
    <p:extLst>
      <p:ext uri="{BB962C8B-B14F-4D97-AF65-F5344CB8AC3E}">
        <p14:creationId xmlns:p14="http://schemas.microsoft.com/office/powerpoint/2010/main" val="65716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starts</a:t>
            </a:r>
          </a:p>
        </p:txBody>
      </p:sp>
    </p:spTree>
    <p:extLst>
      <p:ext uri="{BB962C8B-B14F-4D97-AF65-F5344CB8AC3E}">
        <p14:creationId xmlns:p14="http://schemas.microsoft.com/office/powerpoint/2010/main" val="2149236888"/>
      </p:ext>
    </p:extLst>
  </p:cSld>
  <p:clrMapOvr>
    <a:masterClrMapping/>
  </p:clrMapOvr>
  <p:transition advTm="3000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eye</a:t>
            </a:r>
          </a:p>
        </p:txBody>
      </p:sp>
    </p:spTree>
    <p:extLst>
      <p:ext uri="{BB962C8B-B14F-4D97-AF65-F5344CB8AC3E}">
        <p14:creationId xmlns:p14="http://schemas.microsoft.com/office/powerpoint/2010/main" val="1404054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Tm="3000">
        <p14:honeycomb/>
      </p:transition>
    </mc:Choice>
    <mc:Fallback xmlns="">
      <p:transition spd="slow" advTm="3000">
        <p:fade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afraid</a:t>
            </a:r>
          </a:p>
        </p:txBody>
      </p:sp>
    </p:spTree>
    <p:extLst>
      <p:ext uri="{BB962C8B-B14F-4D97-AF65-F5344CB8AC3E}">
        <p14:creationId xmlns:p14="http://schemas.microsoft.com/office/powerpoint/2010/main" val="180930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3000">
        <p14:gallery dir="l"/>
      </p:transition>
    </mc:Choice>
    <mc:Fallback xmlns="">
      <p:transition spd="slow" advTm="3000">
        <p:fade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might</a:t>
            </a:r>
          </a:p>
        </p:txBody>
      </p:sp>
    </p:spTree>
    <p:extLst>
      <p:ext uri="{BB962C8B-B14F-4D97-AF65-F5344CB8AC3E}">
        <p14:creationId xmlns:p14="http://schemas.microsoft.com/office/powerpoint/2010/main" val="3445001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 advTm="3000">
        <p14:doors dir="vert"/>
        <p:sndAc>
          <p:stSnd>
            <p:snd r:embed="rId2" name="laser.wav"/>
          </p:stSnd>
        </p:sndAc>
      </p:transition>
    </mc:Choice>
    <mc:Fallback xmlns="">
      <p:transition spd="slow" advClick="0" advTm="3000">
        <p:fade/>
        <p:sndAc>
          <p:stSnd>
            <p:snd r:embed="rId4" name="laser.wav"/>
          </p:stSnd>
        </p:sndAc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C000"/>
          </a:fgClr>
          <a:bgClr>
            <a:srgbClr val="FF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solidFill>
            <a:srgbClr val="FFC000"/>
          </a:solid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really</a:t>
            </a:r>
          </a:p>
        </p:txBody>
      </p:sp>
    </p:spTree>
    <p:extLst>
      <p:ext uri="{BB962C8B-B14F-4D97-AF65-F5344CB8AC3E}">
        <p14:creationId xmlns:p14="http://schemas.microsoft.com/office/powerpoint/2010/main" val="248391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3000">
        <p14:prism isInverted="1"/>
        <p:sndAc>
          <p:stSnd>
            <p:snd r:embed="rId2" name="chimes.wav"/>
          </p:stSnd>
        </p:sndAc>
      </p:transition>
    </mc:Choice>
    <mc:Fallback xmlns="">
      <p:transition spd="slow" advClick="0" advTm="3000">
        <p:fade/>
        <p:sndAc>
          <p:stSnd>
            <p:snd r:embed="rId3" name="chimes.wav"/>
          </p:stSnd>
        </p:sndAc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kept</a:t>
            </a:r>
          </a:p>
        </p:txBody>
      </p:sp>
    </p:spTree>
    <p:extLst>
      <p:ext uri="{BB962C8B-B14F-4D97-AF65-F5344CB8AC3E}">
        <p14:creationId xmlns:p14="http://schemas.microsoft.com/office/powerpoint/2010/main" val="423717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3000">
        <p15:prstTrans prst="prestige"/>
        <p:sndAc>
          <p:stSnd>
            <p:snd r:embed="rId2" name="suction.wav"/>
          </p:stSnd>
        </p:sndAc>
      </p:transition>
    </mc:Choice>
    <mc:Fallback xmlns="">
      <p:transition spd="slow" advClick="0" advTm="3000">
        <p:fade/>
        <p:sndAc>
          <p:stSnd>
            <p:snd r:embed="rId4" name="suction.wav"/>
          </p:stSnd>
        </p:sndAc>
      </p:transition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  <a:gradFill>
            <a:gsLst>
              <a:gs pos="0">
                <a:srgbClr val="7030A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dark</a:t>
            </a:r>
          </a:p>
        </p:txBody>
      </p:sp>
    </p:spTree>
    <p:extLst>
      <p:ext uri="{BB962C8B-B14F-4D97-AF65-F5344CB8AC3E}">
        <p14:creationId xmlns:p14="http://schemas.microsoft.com/office/powerpoint/2010/main" val="32661667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 advTm="3000">
        <p15:prstTrans prst="drape"/>
        <p:sndAc>
          <p:stSnd>
            <p:snd r:embed="rId2" name="whoosh.wav"/>
          </p:stSnd>
        </p:sndAc>
      </p:transition>
    </mc:Choice>
    <mc:Fallback xmlns="">
      <p:transition spd="slow" advClick="0" advTm="3000">
        <p:fade/>
        <p:sndAc>
          <p:stSnd>
            <p:snd r:embed="rId4" name="whoosh.wav"/>
          </p:stSnd>
        </p:sndAc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371600"/>
          </a:xfrm>
          <a:gradFill>
            <a:gsLst>
              <a:gs pos="0">
                <a:srgbClr val="7030A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show</a:t>
            </a:r>
          </a:p>
        </p:txBody>
      </p:sp>
    </p:spTree>
    <p:extLst>
      <p:ext uri="{BB962C8B-B14F-4D97-AF65-F5344CB8AC3E}">
        <p14:creationId xmlns:p14="http://schemas.microsoft.com/office/powerpoint/2010/main" val="3018564818"/>
      </p:ext>
    </p:extLst>
  </p:cSld>
  <p:clrMapOvr>
    <a:masterClrMapping/>
  </p:clrMapOvr>
  <p:transition spd="slow" advClick="0" advTm="3000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6000" dirty="0"/>
              <a:t>walked</a:t>
            </a:r>
          </a:p>
        </p:txBody>
      </p:sp>
    </p:spTree>
    <p:extLst>
      <p:ext uri="{BB962C8B-B14F-4D97-AF65-F5344CB8AC3E}">
        <p14:creationId xmlns:p14="http://schemas.microsoft.com/office/powerpoint/2010/main" val="16895537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2000">
        <p:blinds dir="vert"/>
      </p:transition>
    </mc:Choice>
    <mc:Fallback>
      <p:transition spd="slow" advClick="0" advTm="2000">
        <p:blinds dir="vert"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C000"/>
          </a:fgClr>
          <a:bgClr>
            <a:srgbClr val="FF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solidFill>
            <a:srgbClr val="FFC000"/>
          </a:solid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own</a:t>
            </a:r>
          </a:p>
        </p:txBody>
      </p:sp>
    </p:spTree>
    <p:extLst>
      <p:ext uri="{BB962C8B-B14F-4D97-AF65-F5344CB8AC3E}">
        <p14:creationId xmlns:p14="http://schemas.microsoft.com/office/powerpoint/2010/main" val="41399953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 advTm="3000">
        <p15:prstTrans prst="peelOff"/>
        <p:sndAc>
          <p:stSnd>
            <p:snd r:embed="rId2" name="wind.wav"/>
          </p:stSnd>
        </p:sndAc>
      </p:transition>
    </mc:Choice>
    <mc:Fallback xmlns="">
      <p:transition spd="slow" advClick="0" advTm="3000">
        <p:fade/>
        <p:sndAc>
          <p:stSnd>
            <p:snd r:embed="rId3" name="wind.wav"/>
          </p:stSnd>
        </p:sndAc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C000"/>
          </a:fgClr>
          <a:bgClr>
            <a:srgbClr val="FF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solidFill>
            <a:srgbClr val="FFC000"/>
          </a:solid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right</a:t>
            </a:r>
          </a:p>
        </p:txBody>
      </p:sp>
    </p:spTree>
    <p:extLst>
      <p:ext uri="{BB962C8B-B14F-4D97-AF65-F5344CB8AC3E}">
        <p14:creationId xmlns:p14="http://schemas.microsoft.com/office/powerpoint/2010/main" val="176851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split orient="vert"/>
      </p:transition>
    </mc:Choice>
    <mc:Fallback xmlns="">
      <p:transition spd="slow" advClick="0" advTm="3000">
        <p:split orient="vert"/>
      </p:transition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rgbClr val="FFC000"/>
          </a:fgClr>
          <a:bgClr>
            <a:srgbClr val="FF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solidFill>
            <a:srgbClr val="FF0000"/>
          </a:solid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heard</a:t>
            </a:r>
          </a:p>
        </p:txBody>
      </p:sp>
    </p:spTree>
    <p:extLst>
      <p:ext uri="{BB962C8B-B14F-4D97-AF65-F5344CB8AC3E}">
        <p14:creationId xmlns:p14="http://schemas.microsoft.com/office/powerpoint/2010/main" val="113358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advClick="0" advTm="3000">
        <p14:flash/>
      </p:transition>
    </mc:Choice>
    <mc:Fallback xmlns="">
      <p:transition spd="slow" advClick="0" advTm="3000">
        <p:fade/>
      </p:transition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rgbClr val="FFC000"/>
          </a:fgClr>
          <a:bgClr>
            <a:srgbClr val="FF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solidFill>
            <a:srgbClr val="FFC000"/>
          </a:solid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old</a:t>
            </a:r>
          </a:p>
        </p:txBody>
      </p:sp>
    </p:spTree>
    <p:extLst>
      <p:ext uri="{BB962C8B-B14F-4D97-AF65-F5344CB8AC3E}">
        <p14:creationId xmlns:p14="http://schemas.microsoft.com/office/powerpoint/2010/main" val="3485379118"/>
      </p:ext>
    </p:extLst>
  </p:cSld>
  <p:clrMapOvr>
    <a:masterClrMapping/>
  </p:clrMapOvr>
  <p:transition spd="slow" advTm="3000">
    <p:wipe/>
    <p:sndAc>
      <p:stSnd>
        <p:snd r:embed="rId2" name="arrow.wav"/>
      </p:stSnd>
    </p:sndAc>
  </p:transition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rgbClr val="FFC000"/>
          </a:fgClr>
          <a:bgClr>
            <a:srgbClr val="FF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solidFill>
            <a:srgbClr val="FF0000"/>
          </a:solid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another</a:t>
            </a:r>
          </a:p>
        </p:txBody>
      </p:sp>
    </p:spTree>
    <p:extLst>
      <p:ext uri="{BB962C8B-B14F-4D97-AF65-F5344CB8AC3E}">
        <p14:creationId xmlns:p14="http://schemas.microsoft.com/office/powerpoint/2010/main" val="2472675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 advTm="3000">
        <p:circle/>
      </p:transition>
    </mc:Choice>
    <mc:Fallback xmlns="">
      <p:transition spd="slow" advClick="0" advTm="3000">
        <p:circle/>
      </p:transition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rgbClr val="FFC000"/>
          </a:fgClr>
          <a:bgClr>
            <a:srgbClr val="FF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solidFill>
            <a:srgbClr val="FF0000"/>
          </a:solid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light</a:t>
            </a:r>
            <a:b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215709"/>
      </p:ext>
    </p:extLst>
  </p:cSld>
  <p:clrMapOvr>
    <a:masterClrMapping/>
  </p:clrMapOvr>
  <p:transition advTm="3000"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rgbClr val="FFC000"/>
          </a:fgClr>
          <a:bgClr>
            <a:srgbClr val="FF0000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solidFill>
            <a:srgbClr val="FF0000"/>
          </a:solid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more</a:t>
            </a:r>
            <a:b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</a:br>
            <a:endParaRPr lang="en-US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568923"/>
      </p:ext>
    </p:extLst>
  </p:cSld>
  <p:clrMapOvr>
    <a:masterClrMapping/>
  </p:clrMapOvr>
  <p:transition advTm="3000"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some</a:t>
            </a:r>
          </a:p>
        </p:txBody>
      </p:sp>
    </p:spTree>
    <p:extLst>
      <p:ext uri="{BB962C8B-B14F-4D97-AF65-F5344CB8AC3E}">
        <p14:creationId xmlns:p14="http://schemas.microsoft.com/office/powerpoint/2010/main" val="1307973006"/>
      </p:ext>
    </p:extLst>
  </p:cSld>
  <p:clrMapOvr>
    <a:masterClrMapping/>
  </p:clrMapOvr>
  <p:transition advTm="3000"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morning</a:t>
            </a:r>
          </a:p>
        </p:txBody>
      </p:sp>
    </p:spTree>
    <p:extLst>
      <p:ext uri="{BB962C8B-B14F-4D97-AF65-F5344CB8AC3E}">
        <p14:creationId xmlns:p14="http://schemas.microsoft.com/office/powerpoint/2010/main" val="3628888968"/>
      </p:ext>
    </p:extLst>
  </p:cSld>
  <p:clrMapOvr>
    <a:masterClrMapping/>
  </p:clrMapOvr>
  <p:transition advTm="3000"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world</a:t>
            </a:r>
          </a:p>
        </p:txBody>
      </p:sp>
    </p:spTree>
    <p:extLst>
      <p:ext uri="{BB962C8B-B14F-4D97-AF65-F5344CB8AC3E}">
        <p14:creationId xmlns:p14="http://schemas.microsoft.com/office/powerpoint/2010/main" val="4024784603"/>
      </p:ext>
    </p:extLst>
  </p:cSld>
  <p:clrMapOvr>
    <a:masterClrMapping/>
  </p:clrMapOvr>
  <p:transition advTm="3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9600" dirty="0"/>
              <a:t>come</a:t>
            </a:r>
          </a:p>
        </p:txBody>
      </p:sp>
    </p:spTree>
  </p:cSld>
  <p:clrMapOvr>
    <a:masterClrMapping/>
  </p:clrMapOvr>
  <p:transition advClick="0" advTm="3000">
    <p:wedge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655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everything</a:t>
            </a:r>
          </a:p>
        </p:txBody>
      </p:sp>
    </p:spTree>
    <p:extLst>
      <p:ext uri="{BB962C8B-B14F-4D97-AF65-F5344CB8AC3E}">
        <p14:creationId xmlns:p14="http://schemas.microsoft.com/office/powerpoint/2010/main" val="4392482"/>
      </p:ext>
    </p:extLst>
  </p:cSld>
  <p:clrMapOvr>
    <a:masterClrMapping/>
  </p:clrMapOvr>
  <p:transition advTm="3000"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first</a:t>
            </a:r>
          </a:p>
        </p:txBody>
      </p:sp>
    </p:spTree>
    <p:extLst>
      <p:ext uri="{BB962C8B-B14F-4D97-AF65-F5344CB8AC3E}">
        <p14:creationId xmlns:p14="http://schemas.microsoft.com/office/powerpoint/2010/main" val="4269562156"/>
      </p:ext>
    </p:extLst>
  </p:cSld>
  <p:clrMapOvr>
    <a:masterClrMapping/>
  </p:clrMapOvr>
  <p:transition advTm="3000"/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two</a:t>
            </a:r>
          </a:p>
        </p:txBody>
      </p:sp>
    </p:spTree>
    <p:extLst>
      <p:ext uri="{BB962C8B-B14F-4D97-AF65-F5344CB8AC3E}">
        <p14:creationId xmlns:p14="http://schemas.microsoft.com/office/powerpoint/2010/main" val="4262741367"/>
      </p:ext>
    </p:extLst>
  </p:cSld>
  <p:clrMapOvr>
    <a:masterClrMapping/>
  </p:clrMapOvr>
  <p:transition advTm="3000"/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front</a:t>
            </a:r>
          </a:p>
        </p:txBody>
      </p:sp>
    </p:spTree>
    <p:extLst>
      <p:ext uri="{BB962C8B-B14F-4D97-AF65-F5344CB8AC3E}">
        <p14:creationId xmlns:p14="http://schemas.microsoft.com/office/powerpoint/2010/main" val="2038687192"/>
      </p:ext>
    </p:extLst>
  </p:cSld>
  <p:clrMapOvr>
    <a:masterClrMapping/>
  </p:clrMapOvr>
  <p:transition advTm="3000"/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never</a:t>
            </a:r>
          </a:p>
        </p:txBody>
      </p:sp>
    </p:spTree>
    <p:extLst>
      <p:ext uri="{BB962C8B-B14F-4D97-AF65-F5344CB8AC3E}">
        <p14:creationId xmlns:p14="http://schemas.microsoft.com/office/powerpoint/2010/main" val="232873976"/>
      </p:ext>
    </p:extLst>
  </p:cSld>
  <p:clrMapOvr>
    <a:masterClrMapping/>
  </p:clrMapOvr>
  <p:transition advTm="3000"/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warm</a:t>
            </a:r>
          </a:p>
        </p:txBody>
      </p:sp>
    </p:spTree>
    <p:extLst>
      <p:ext uri="{BB962C8B-B14F-4D97-AF65-F5344CB8AC3E}">
        <p14:creationId xmlns:p14="http://schemas.microsoft.com/office/powerpoint/2010/main" val="3818963996"/>
      </p:ext>
    </p:extLst>
  </p:cSld>
  <p:clrMapOvr>
    <a:masterClrMapping/>
  </p:clrMapOvr>
  <p:transition advTm="3000"/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3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19600"/>
            <a:ext cx="8229600" cy="1371600"/>
          </a:xfrm>
          <a:blipFill>
            <a:blip r:embed="rId2"/>
            <a:tile tx="0" ty="0" sx="100000" sy="100000" flip="none" algn="tl"/>
          </a:blipFill>
          <a:effectLst>
            <a:outerShdw blurRad="50800" dist="50800" dir="5400000" algn="ctr" rotWithShape="0">
              <a:srgbClr val="FFFF00"/>
            </a:outerShdw>
          </a:effectLst>
        </p:spPr>
        <p:txBody>
          <a:bodyPr/>
          <a:lstStyle/>
          <a:p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all</a:t>
            </a:r>
          </a:p>
        </p:txBody>
      </p:sp>
    </p:spTree>
    <p:extLst>
      <p:ext uri="{BB962C8B-B14F-4D97-AF65-F5344CB8AC3E}">
        <p14:creationId xmlns:p14="http://schemas.microsoft.com/office/powerpoint/2010/main" val="522708134"/>
      </p:ext>
    </p:extLst>
  </p:cSld>
  <p:clrMapOvr>
    <a:masterClrMapping/>
  </p:clrMapOvr>
  <p:transition advTm="3000"/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5EFFFF"/>
            </a:gs>
            <a:gs pos="0">
              <a:srgbClr val="92D050"/>
            </a:gs>
            <a:gs pos="38000">
              <a:schemeClr val="accent1">
                <a:lumMod val="45000"/>
                <a:lumOff val="55000"/>
              </a:schemeClr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thought</a:t>
            </a:r>
          </a:p>
        </p:txBody>
      </p:sp>
    </p:spTree>
    <p:extLst>
      <p:ext uri="{BB962C8B-B14F-4D97-AF65-F5344CB8AC3E}">
        <p14:creationId xmlns:p14="http://schemas.microsoft.com/office/powerpoint/2010/main" val="2741575013"/>
      </p:ext>
    </p:extLst>
  </p:cSld>
  <p:clrMapOvr>
    <a:masterClrMapping/>
  </p:clrMapOvr>
  <p:transition advTm="3000"/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5EFFFF"/>
            </a:gs>
            <a:gs pos="0">
              <a:srgbClr val="92D050"/>
            </a:gs>
            <a:gs pos="38000">
              <a:schemeClr val="accent1">
                <a:lumMod val="45000"/>
                <a:lumOff val="55000"/>
              </a:schemeClr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</a:t>
            </a:r>
          </a:p>
        </p:txBody>
      </p:sp>
    </p:spTree>
    <p:extLst>
      <p:ext uri="{BB962C8B-B14F-4D97-AF65-F5344CB8AC3E}">
        <p14:creationId xmlns:p14="http://schemas.microsoft.com/office/powerpoint/2010/main" val="3847206537"/>
      </p:ext>
    </p:extLst>
  </p:cSld>
  <p:clrMapOvr>
    <a:masterClrMapping/>
  </p:clrMapOvr>
  <p:transition advTm="3000"/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675">
              <a:srgbClr val="5EFFFF"/>
            </a:gs>
            <a:gs pos="0">
              <a:srgbClr val="92D050"/>
            </a:gs>
            <a:gs pos="38000">
              <a:schemeClr val="accent1">
                <a:lumMod val="45000"/>
                <a:lumOff val="55000"/>
              </a:schemeClr>
            </a:gs>
            <a:gs pos="92214">
              <a:srgbClr val="50DBAF"/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</a:t>
            </a:r>
          </a:p>
        </p:txBody>
      </p:sp>
    </p:spTree>
    <p:extLst>
      <p:ext uri="{BB962C8B-B14F-4D97-AF65-F5344CB8AC3E}">
        <p14:creationId xmlns:p14="http://schemas.microsoft.com/office/powerpoint/2010/main" val="4058837616"/>
      </p:ext>
    </p:extLst>
  </p:cSld>
  <p:clrMapOvr>
    <a:masterClrMapping/>
  </p:clrMapOvr>
  <p:transition advTm="3000"/>
</p:sld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Refined">
  <a:themeElements>
    <a:clrScheme name="Refined 1">
      <a:dk1>
        <a:srgbClr val="666633"/>
      </a:dk1>
      <a:lt1>
        <a:srgbClr val="FFFFFF"/>
      </a:lt1>
      <a:dk2>
        <a:srgbClr val="000000"/>
      </a:dk2>
      <a:lt2>
        <a:srgbClr val="FFFFFF"/>
      </a:lt2>
      <a:accent1>
        <a:srgbClr val="666699"/>
      </a:accent1>
      <a:accent2>
        <a:srgbClr val="990000"/>
      </a:accent2>
      <a:accent3>
        <a:srgbClr val="AAAAAA"/>
      </a:accent3>
      <a:accent4>
        <a:srgbClr val="DADADA"/>
      </a:accent4>
      <a:accent5>
        <a:srgbClr val="B8B8CA"/>
      </a:accent5>
      <a:accent6>
        <a:srgbClr val="8A0000"/>
      </a:accent6>
      <a:hlink>
        <a:srgbClr val="999900"/>
      </a:hlink>
      <a:folHlink>
        <a:srgbClr val="FFFFFF"/>
      </a:folHlink>
    </a:clrScheme>
    <a:fontScheme name="Refined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efined 1">
        <a:dk1>
          <a:srgbClr val="666633"/>
        </a:dk1>
        <a:lt1>
          <a:srgbClr val="FFFFFF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990000"/>
        </a:accent2>
        <a:accent3>
          <a:srgbClr val="AAAAAA"/>
        </a:accent3>
        <a:accent4>
          <a:srgbClr val="DADADA"/>
        </a:accent4>
        <a:accent5>
          <a:srgbClr val="B8B8CA"/>
        </a:accent5>
        <a:accent6>
          <a:srgbClr val="8A0000"/>
        </a:accent6>
        <a:hlink>
          <a:srgbClr val="99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2">
        <a:dk1>
          <a:srgbClr val="4D4D4D"/>
        </a:dk1>
        <a:lt1>
          <a:srgbClr val="FFFFFF"/>
        </a:lt1>
        <a:dk2>
          <a:srgbClr val="4A1102"/>
        </a:dk2>
        <a:lt2>
          <a:srgbClr val="FFFFFF"/>
        </a:lt2>
        <a:accent1>
          <a:srgbClr val="CC3300"/>
        </a:accent1>
        <a:accent2>
          <a:srgbClr val="666699"/>
        </a:accent2>
        <a:accent3>
          <a:srgbClr val="B1AAAA"/>
        </a:accent3>
        <a:accent4>
          <a:srgbClr val="DADADA"/>
        </a:accent4>
        <a:accent5>
          <a:srgbClr val="E2ADAA"/>
        </a:accent5>
        <a:accent6>
          <a:srgbClr val="5C5C8A"/>
        </a:accent6>
        <a:hlink>
          <a:srgbClr val="FF99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3">
        <a:dk1>
          <a:srgbClr val="666699"/>
        </a:dk1>
        <a:lt1>
          <a:srgbClr val="FFFFFF"/>
        </a:lt1>
        <a:dk2>
          <a:srgbClr val="400040"/>
        </a:dk2>
        <a:lt2>
          <a:srgbClr val="FFFFFF"/>
        </a:lt2>
        <a:accent1>
          <a:srgbClr val="FFCC00"/>
        </a:accent1>
        <a:accent2>
          <a:srgbClr val="FF3300"/>
        </a:accent2>
        <a:accent3>
          <a:srgbClr val="AFAAAF"/>
        </a:accent3>
        <a:accent4>
          <a:srgbClr val="DADADA"/>
        </a:accent4>
        <a:accent5>
          <a:srgbClr val="FFE2AA"/>
        </a:accent5>
        <a:accent6>
          <a:srgbClr val="E72D00"/>
        </a:accent6>
        <a:hlink>
          <a:srgbClr val="CC99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4">
        <a:dk1>
          <a:srgbClr val="4D4D4D"/>
        </a:dk1>
        <a:lt1>
          <a:srgbClr val="FFFFFF"/>
        </a:lt1>
        <a:dk2>
          <a:srgbClr val="006699"/>
        </a:dk2>
        <a:lt2>
          <a:srgbClr val="CCECFF"/>
        </a:lt2>
        <a:accent1>
          <a:srgbClr val="339966"/>
        </a:accent1>
        <a:accent2>
          <a:srgbClr val="3366FF"/>
        </a:accent2>
        <a:accent3>
          <a:srgbClr val="AAB8CA"/>
        </a:accent3>
        <a:accent4>
          <a:srgbClr val="DADADA"/>
        </a:accent4>
        <a:accent5>
          <a:srgbClr val="ADCAB8"/>
        </a:accent5>
        <a:accent6>
          <a:srgbClr val="2D5CE7"/>
        </a:accent6>
        <a:hlink>
          <a:srgbClr val="33CCFF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ined 5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FF66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3300"/>
        </a:accent1>
        <a:accent2>
          <a:srgbClr val="666699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5C5C8A"/>
        </a:accent6>
        <a:hlink>
          <a:srgbClr val="9999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ined 7">
        <a:dk1>
          <a:srgbClr val="000000"/>
        </a:dk1>
        <a:lt1>
          <a:srgbClr val="FFFFFF"/>
        </a:lt1>
        <a:dk2>
          <a:srgbClr val="000066"/>
        </a:dk2>
        <a:lt2>
          <a:srgbClr val="333399"/>
        </a:lt2>
        <a:accent1>
          <a:srgbClr val="3399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8AE7"/>
        </a:accent6>
        <a:hlink>
          <a:srgbClr val="00CCFF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amwork">
  <a:themeElements>
    <a:clrScheme name="Teamwork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363</TotalTime>
  <Words>131</Words>
  <Application>Microsoft Office PowerPoint</Application>
  <PresentationFormat>On-screen Show (4:3)</PresentationFormat>
  <Paragraphs>129</Paragraphs>
  <Slides>130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21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130</vt:i4>
      </vt:variant>
    </vt:vector>
  </HeadingPairs>
  <TitlesOfParts>
    <vt:vector size="160" baseType="lpstr">
      <vt:lpstr>Arial</vt:lpstr>
      <vt:lpstr>Arial Black</vt:lpstr>
      <vt:lpstr>Bookman Old Style</vt:lpstr>
      <vt:lpstr>Century Gothic</vt:lpstr>
      <vt:lpstr>Comic Sans MS</vt:lpstr>
      <vt:lpstr>Courier New</vt:lpstr>
      <vt:lpstr>Eras Bold ITC</vt:lpstr>
      <vt:lpstr>Footlight MT Light</vt:lpstr>
      <vt:lpstr>Garamond</vt:lpstr>
      <vt:lpstr>Lucida Console</vt:lpstr>
      <vt:lpstr>Palatino Linotype</vt:lpstr>
      <vt:lpstr>Perpetua</vt:lpstr>
      <vt:lpstr>Segoe Print</vt:lpstr>
      <vt:lpstr>Showcard Gothic</vt:lpstr>
      <vt:lpstr>Stencil</vt:lpstr>
      <vt:lpstr>Sylfaen</vt:lpstr>
      <vt:lpstr>Tahoma</vt:lpstr>
      <vt:lpstr>Times New Roman</vt:lpstr>
      <vt:lpstr>Verdana</vt:lpstr>
      <vt:lpstr>Wingdings</vt:lpstr>
      <vt:lpstr>Wingdings 2</vt:lpstr>
      <vt:lpstr>Slit</vt:lpstr>
      <vt:lpstr>Crayons</vt:lpstr>
      <vt:lpstr>Refined</vt:lpstr>
      <vt:lpstr>Textured</vt:lpstr>
      <vt:lpstr>Teamwork</vt:lpstr>
      <vt:lpstr>Proposal</vt:lpstr>
      <vt:lpstr>Fireworks</vt:lpstr>
      <vt:lpstr>Austin</vt:lpstr>
      <vt:lpstr>Spring</vt:lpstr>
      <vt:lpstr>PowerPoint Presentation</vt:lpstr>
      <vt:lpstr>be</vt:lpstr>
      <vt:lpstr>five</vt:lpstr>
      <vt:lpstr>help</vt:lpstr>
      <vt:lpstr>until</vt:lpstr>
      <vt:lpstr>children</vt:lpstr>
      <vt:lpstr>or</vt:lpstr>
      <vt:lpstr>PowerPoint Presentation</vt:lpstr>
      <vt:lpstr>come</vt:lpstr>
      <vt:lpstr>family</vt:lpstr>
      <vt:lpstr>make</vt:lpstr>
      <vt:lpstr>those</vt:lpstr>
      <vt:lpstr>city</vt:lpstr>
      <vt:lpstr>full</vt:lpstr>
      <vt:lpstr>other</vt:lpstr>
      <vt:lpstr>long</vt:lpstr>
      <vt:lpstr>places</vt:lpstr>
      <vt:lpstr>could</vt:lpstr>
      <vt:lpstr>PowerPoint Presentation</vt:lpstr>
      <vt:lpstr>today</vt:lpstr>
      <vt:lpstr>PowerPoint Presentation</vt:lpstr>
      <vt:lpstr>read</vt:lpstr>
      <vt:lpstr>PowerPoint Presentation</vt:lpstr>
      <vt:lpstr>hundred</vt:lpstr>
      <vt:lpstr>little</vt:lpstr>
      <vt:lpstr>mind</vt:lpstr>
      <vt:lpstr>PowerPoint Presentation</vt:lpstr>
      <vt:lpstr>with</vt:lpstr>
      <vt:lpstr>PowerPoint Presentation</vt:lpstr>
      <vt:lpstr>every</vt:lpstr>
      <vt:lpstr>know</vt:lpstr>
      <vt:lpstr>story</vt:lpstr>
      <vt:lpstr>myself</vt:lpstr>
      <vt:lpstr>most</vt:lpstr>
      <vt:lpstr>bear</vt:lpstr>
      <vt:lpstr>would</vt:lpstr>
      <vt:lpstr>she</vt:lpstr>
      <vt:lpstr>was</vt:lpstr>
      <vt:lpstr>they</vt:lpstr>
      <vt:lpstr>PowerPoint Presentation</vt:lpstr>
      <vt:lpstr>because</vt:lpstr>
      <vt:lpstr>PowerPoint Presentation</vt:lpstr>
      <vt:lpstr>that</vt:lpstr>
      <vt:lpstr>down</vt:lpstr>
      <vt:lpstr>own</vt:lpstr>
      <vt:lpstr>what</vt:lpstr>
      <vt:lpstr>three</vt:lpstr>
      <vt:lpstr>want</vt:lpstr>
      <vt:lpstr>work</vt:lpstr>
      <vt:lpstr>second</vt:lpstr>
      <vt:lpstr>against</vt:lpstr>
      <vt:lpstr>PowerPoint Presentation</vt:lpstr>
      <vt:lpstr>went</vt:lpstr>
      <vt:lpstr>said</vt:lpstr>
      <vt:lpstr>animals</vt:lpstr>
      <vt:lpstr>of</vt:lpstr>
      <vt:lpstr>over</vt:lpstr>
      <vt:lpstr>only</vt:lpstr>
      <vt:lpstr>follow</vt:lpstr>
      <vt:lpstr>know</vt:lpstr>
      <vt:lpstr>right</vt:lpstr>
      <vt:lpstr>where</vt:lpstr>
      <vt:lpstr>turned</vt:lpstr>
      <vt:lpstr>PowerPoint Presentation</vt:lpstr>
      <vt:lpstr>all</vt:lpstr>
      <vt:lpstr>friend</vt:lpstr>
      <vt:lpstr>cried</vt:lpstr>
      <vt:lpstr>window</vt:lpstr>
      <vt:lpstr>high</vt:lpstr>
      <vt:lpstr>before</vt:lpstr>
      <vt:lpstr>yellow</vt:lpstr>
      <vt:lpstr>starts</vt:lpstr>
      <vt:lpstr>eye</vt:lpstr>
      <vt:lpstr>afraid</vt:lpstr>
      <vt:lpstr>might</vt:lpstr>
      <vt:lpstr>really</vt:lpstr>
      <vt:lpstr>kept</vt:lpstr>
      <vt:lpstr>dark</vt:lpstr>
      <vt:lpstr>show</vt:lpstr>
      <vt:lpstr>own</vt:lpstr>
      <vt:lpstr>right</vt:lpstr>
      <vt:lpstr>heard</vt:lpstr>
      <vt:lpstr>old</vt:lpstr>
      <vt:lpstr>another</vt:lpstr>
      <vt:lpstr>light </vt:lpstr>
      <vt:lpstr>more </vt:lpstr>
      <vt:lpstr>some</vt:lpstr>
      <vt:lpstr>morning</vt:lpstr>
      <vt:lpstr>world</vt:lpstr>
      <vt:lpstr>everything</vt:lpstr>
      <vt:lpstr>first</vt:lpstr>
      <vt:lpstr>two</vt:lpstr>
      <vt:lpstr>front</vt:lpstr>
      <vt:lpstr>never</vt:lpstr>
      <vt:lpstr>warm</vt:lpstr>
      <vt:lpstr>all</vt:lpstr>
      <vt:lpstr>thought</vt:lpstr>
      <vt:lpstr>after</vt:lpstr>
      <vt:lpstr>small</vt:lpstr>
      <vt:lpstr>new</vt:lpstr>
      <vt:lpstr>live</vt:lpstr>
      <vt:lpstr>gone</vt:lpstr>
      <vt:lpstr>gone</vt:lpstr>
      <vt:lpstr>saw</vt:lpstr>
      <vt:lpstr>said</vt:lpstr>
      <vt:lpstr>also</vt:lpstr>
      <vt:lpstr>any</vt:lpstr>
      <vt:lpstr>carry</vt:lpstr>
      <vt:lpstr>studied</vt:lpstr>
      <vt:lpstr>teacher</vt:lpstr>
      <vt:lpstr>sure</vt:lpstr>
      <vt:lpstr>else</vt:lpstr>
      <vt:lpstr>else</vt:lpstr>
      <vt:lpstr>been</vt:lpstr>
      <vt:lpstr>friends</vt:lpstr>
      <vt:lpstr>mother</vt:lpstr>
      <vt:lpstr>watch</vt:lpstr>
      <vt:lpstr>didn’t' </vt:lpstr>
      <vt:lpstr>baby</vt:lpstr>
      <vt:lpstr>sound</vt:lpstr>
      <vt:lpstr>I’ll</vt:lpstr>
      <vt:lpstr>are</vt:lpstr>
      <vt:lpstr>try</vt:lpstr>
      <vt:lpstr>table</vt:lpstr>
      <vt:lpstr>PowerPoint Presentation</vt:lpstr>
      <vt:lpstr>full</vt:lpstr>
      <vt:lpstr>hundred</vt:lpstr>
      <vt:lpstr>pictures</vt:lpstr>
      <vt:lpstr>pretty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</dc:title>
  <dc:creator>Owner</dc:creator>
  <cp:lastModifiedBy>Pedra Del Vechio</cp:lastModifiedBy>
  <cp:revision>25</cp:revision>
  <dcterms:created xsi:type="dcterms:W3CDTF">2012-12-14T02:47:15Z</dcterms:created>
  <dcterms:modified xsi:type="dcterms:W3CDTF">2019-09-16T03:38:19Z</dcterms:modified>
</cp:coreProperties>
</file>