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handoutMasterIdLst>
    <p:handoutMasterId r:id="rId18"/>
  </p:handoutMasterIdLst>
  <p:sldIdLst>
    <p:sldId id="256" r:id="rId2"/>
    <p:sldId id="259" r:id="rId3"/>
    <p:sldId id="257" r:id="rId4"/>
    <p:sldId id="260" r:id="rId5"/>
    <p:sldId id="261" r:id="rId6"/>
    <p:sldId id="267" r:id="rId7"/>
    <p:sldId id="269" r:id="rId8"/>
    <p:sldId id="265" r:id="rId9"/>
    <p:sldId id="262" r:id="rId10"/>
    <p:sldId id="263" r:id="rId11"/>
    <p:sldId id="268" r:id="rId12"/>
    <p:sldId id="272" r:id="rId13"/>
    <p:sldId id="270" r:id="rId14"/>
    <p:sldId id="271" r:id="rId15"/>
    <p:sldId id="264" r:id="rId16"/>
    <p:sldId id="266" r:id="rId17"/>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Comic Sans MS" pitchFamily="66" charset="0"/>
        <a:ea typeface="+mn-ea"/>
        <a:cs typeface="+mn-cs"/>
      </a:defRPr>
    </a:lvl1pPr>
    <a:lvl2pPr marL="457200" algn="l" rtl="0" fontAlgn="base">
      <a:spcBef>
        <a:spcPct val="0"/>
      </a:spcBef>
      <a:spcAft>
        <a:spcPct val="0"/>
      </a:spcAft>
      <a:defRPr kern="1200">
        <a:solidFill>
          <a:schemeClr val="tx1"/>
        </a:solidFill>
        <a:latin typeface="Comic Sans MS" pitchFamily="66" charset="0"/>
        <a:ea typeface="+mn-ea"/>
        <a:cs typeface="+mn-cs"/>
      </a:defRPr>
    </a:lvl2pPr>
    <a:lvl3pPr marL="914400" algn="l" rtl="0" fontAlgn="base">
      <a:spcBef>
        <a:spcPct val="0"/>
      </a:spcBef>
      <a:spcAft>
        <a:spcPct val="0"/>
      </a:spcAft>
      <a:defRPr kern="1200">
        <a:solidFill>
          <a:schemeClr val="tx1"/>
        </a:solidFill>
        <a:latin typeface="Comic Sans MS" pitchFamily="66" charset="0"/>
        <a:ea typeface="+mn-ea"/>
        <a:cs typeface="+mn-cs"/>
      </a:defRPr>
    </a:lvl3pPr>
    <a:lvl4pPr marL="1371600" algn="l" rtl="0" fontAlgn="base">
      <a:spcBef>
        <a:spcPct val="0"/>
      </a:spcBef>
      <a:spcAft>
        <a:spcPct val="0"/>
      </a:spcAft>
      <a:defRPr kern="1200">
        <a:solidFill>
          <a:schemeClr val="tx1"/>
        </a:solidFill>
        <a:latin typeface="Comic Sans MS" pitchFamily="66" charset="0"/>
        <a:ea typeface="+mn-ea"/>
        <a:cs typeface="+mn-cs"/>
      </a:defRPr>
    </a:lvl4pPr>
    <a:lvl5pPr marL="1828800" algn="l" rtl="0" fontAlgn="base">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7116"/>
    <a:srgbClr val="FF3399"/>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581" autoAdjust="0"/>
  </p:normalViewPr>
  <p:slideViewPr>
    <p:cSldViewPr>
      <p:cViewPr>
        <p:scale>
          <a:sx n="73" d="100"/>
          <a:sy n="73" d="100"/>
        </p:scale>
        <p:origin x="-426" y="3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3027363" cy="4635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defTabSz="930275">
              <a:defRPr sz="1200"/>
            </a:lvl1pPr>
          </a:lstStyle>
          <a:p>
            <a:endParaRPr lang="en-US"/>
          </a:p>
        </p:txBody>
      </p:sp>
      <p:sp>
        <p:nvSpPr>
          <p:cNvPr id="29699" name="Rectangle 3"/>
          <p:cNvSpPr>
            <a:spLocks noGrp="1" noChangeArrowheads="1"/>
          </p:cNvSpPr>
          <p:nvPr>
            <p:ph type="dt" sz="quarter" idx="1"/>
          </p:nvPr>
        </p:nvSpPr>
        <p:spPr bwMode="auto">
          <a:xfrm>
            <a:off x="3956050" y="0"/>
            <a:ext cx="3027363" cy="463550"/>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lgn="r" defTabSz="930275">
              <a:defRPr sz="1200"/>
            </a:lvl1pPr>
          </a:lstStyle>
          <a:p>
            <a:fld id="{2DA9EDE5-9835-457D-A1F5-DD712B04FA19}" type="datetimeFigureOut">
              <a:rPr lang="en-US"/>
              <a:pPr/>
              <a:t>9/20/2017</a:t>
            </a:fld>
            <a:endParaRPr lang="en-US"/>
          </a:p>
        </p:txBody>
      </p:sp>
      <p:sp>
        <p:nvSpPr>
          <p:cNvPr id="29700" name="Rectangle 4"/>
          <p:cNvSpPr>
            <a:spLocks noGrp="1" noChangeArrowheads="1"/>
          </p:cNvSpPr>
          <p:nvPr>
            <p:ph type="ftr" sz="quarter" idx="2"/>
          </p:nvPr>
        </p:nvSpPr>
        <p:spPr bwMode="auto">
          <a:xfrm>
            <a:off x="0" y="8818563"/>
            <a:ext cx="3027363" cy="463550"/>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defTabSz="930275">
              <a:defRPr sz="1200"/>
            </a:lvl1pPr>
          </a:lstStyle>
          <a:p>
            <a:endParaRPr lang="en-US"/>
          </a:p>
        </p:txBody>
      </p:sp>
      <p:sp>
        <p:nvSpPr>
          <p:cNvPr id="29701" name="Rectangle 5"/>
          <p:cNvSpPr>
            <a:spLocks noGrp="1" noChangeArrowheads="1"/>
          </p:cNvSpPr>
          <p:nvPr>
            <p:ph type="sldNum" sz="quarter" idx="3"/>
          </p:nvPr>
        </p:nvSpPr>
        <p:spPr bwMode="auto">
          <a:xfrm>
            <a:off x="3956050" y="8818563"/>
            <a:ext cx="3027363" cy="463550"/>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lgn="r" defTabSz="930275">
              <a:defRPr sz="1200"/>
            </a:lvl1pPr>
          </a:lstStyle>
          <a:p>
            <a:fld id="{B621D95B-55A2-4C6B-AC0E-293E235B4C22}" type="slidenum">
              <a:rPr lang="en-US"/>
              <a:pPr/>
              <a:t>‹#›</a:t>
            </a:fld>
            <a:endParaRPr lang="en-US"/>
          </a:p>
        </p:txBody>
      </p:sp>
    </p:spTree>
    <p:extLst>
      <p:ext uri="{BB962C8B-B14F-4D97-AF65-F5344CB8AC3E}">
        <p14:creationId xmlns:p14="http://schemas.microsoft.com/office/powerpoint/2010/main" val="369546774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2"/>
          <p:cNvSpPr>
            <a:spLocks/>
          </p:cNvSpPr>
          <p:nvPr/>
        </p:nvSpPr>
        <p:spPr bwMode="blackWhite">
          <a:xfrm>
            <a:off x="20638" y="12700"/>
            <a:ext cx="8896350" cy="6780213"/>
          </a:xfrm>
          <a:custGeom>
            <a:avLst/>
            <a:gdLst/>
            <a:ahLst/>
            <a:cxnLst>
              <a:cxn ang="0">
                <a:pos x="2822" y="0"/>
              </a:cxn>
              <a:cxn ang="0">
                <a:pos x="0" y="975"/>
              </a:cxn>
              <a:cxn ang="0">
                <a:pos x="2169" y="3619"/>
              </a:cxn>
              <a:cxn ang="0">
                <a:pos x="3985" y="1125"/>
              </a:cxn>
              <a:cxn ang="0">
                <a:pos x="2822" y="0"/>
              </a:cxn>
              <a:cxn ang="0">
                <a:pos x="2822" y="0"/>
              </a:cxn>
            </a:cxnLst>
            <a:rect l="0" t="0" r="r" b="b"/>
            <a:pathLst>
              <a:path w="3985" h="3619">
                <a:moveTo>
                  <a:pt x="2822" y="0"/>
                </a:moveTo>
                <a:lnTo>
                  <a:pt x="0" y="975"/>
                </a:lnTo>
                <a:lnTo>
                  <a:pt x="2169" y="3619"/>
                </a:lnTo>
                <a:lnTo>
                  <a:pt x="3985" y="1125"/>
                </a:lnTo>
                <a:lnTo>
                  <a:pt x="2822" y="0"/>
                </a:lnTo>
                <a:lnTo>
                  <a:pt x="2822" y="0"/>
                </a:lnTo>
                <a:close/>
              </a:path>
            </a:pathLst>
          </a:custGeom>
          <a:solidFill>
            <a:schemeClr val="accent1"/>
          </a:solidFill>
          <a:ln w="9525">
            <a:noFill/>
            <a:round/>
            <a:headEnd/>
            <a:tailEnd/>
          </a:ln>
        </p:spPr>
        <p:txBody>
          <a:bodyPr/>
          <a:lstStyle/>
          <a:p>
            <a:pPr eaLnBrk="0" hangingPunct="0">
              <a:defRPr/>
            </a:pPr>
            <a:endParaRPr lang="en-US"/>
          </a:p>
        </p:txBody>
      </p:sp>
      <p:grpSp>
        <p:nvGrpSpPr>
          <p:cNvPr id="5" name="Group 8" descr="crayon"/>
          <p:cNvGrpSpPr>
            <a:grpSpLocks/>
          </p:cNvGrpSpPr>
          <p:nvPr/>
        </p:nvGrpSpPr>
        <p:grpSpPr bwMode="auto">
          <a:xfrm>
            <a:off x="195263" y="234950"/>
            <a:ext cx="3787775" cy="1778000"/>
            <a:chOff x="123" y="148"/>
            <a:chExt cx="2386" cy="1120"/>
          </a:xfrm>
        </p:grpSpPr>
        <p:sp>
          <p:nvSpPr>
            <p:cNvPr id="6" name="Freeform 9"/>
            <p:cNvSpPr>
              <a:spLocks/>
            </p:cNvSpPr>
            <p:nvPr userDrawn="1"/>
          </p:nvSpPr>
          <p:spPr bwMode="auto">
            <a:xfrm>
              <a:off x="177" y="177"/>
              <a:ext cx="2250" cy="1017"/>
            </a:xfrm>
            <a:custGeom>
              <a:avLst/>
              <a:gdLst/>
              <a:ahLst/>
              <a:cxnLst>
                <a:cxn ang="0">
                  <a:pos x="794" y="395"/>
                </a:cxn>
                <a:cxn ang="0">
                  <a:pos x="710" y="318"/>
                </a:cxn>
                <a:cxn ang="0">
                  <a:pos x="556" y="210"/>
                </a:cxn>
                <a:cxn ang="0">
                  <a:pos x="71" y="0"/>
                </a:cxn>
                <a:cxn ang="0">
                  <a:pos x="23" y="20"/>
                </a:cxn>
                <a:cxn ang="0">
                  <a:pos x="0" y="83"/>
                </a:cxn>
                <a:cxn ang="0">
                  <a:pos x="28" y="155"/>
                </a:cxn>
                <a:cxn ang="0">
                  <a:pos x="570" y="409"/>
                </a:cxn>
                <a:cxn ang="0">
                  <a:pos x="689" y="393"/>
                </a:cxn>
                <a:cxn ang="0">
                  <a:pos x="785" y="414"/>
                </a:cxn>
                <a:cxn ang="0">
                  <a:pos x="794" y="395"/>
                </a:cxn>
                <a:cxn ang="0">
                  <a:pos x="794" y="395"/>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w="9525">
              <a:noFill/>
              <a:round/>
              <a:headEnd/>
              <a:tailEnd/>
            </a:ln>
          </p:spPr>
          <p:txBody>
            <a:bodyPr/>
            <a:lstStyle/>
            <a:p>
              <a:pPr eaLnBrk="0" hangingPunct="0">
                <a:defRPr/>
              </a:pPr>
              <a:endParaRPr lang="en-US"/>
            </a:p>
          </p:txBody>
        </p:sp>
        <p:sp>
          <p:nvSpPr>
            <p:cNvPr id="7" name="Freeform 10"/>
            <p:cNvSpPr>
              <a:spLocks/>
            </p:cNvSpPr>
            <p:nvPr userDrawn="1"/>
          </p:nvSpPr>
          <p:spPr bwMode="auto">
            <a:xfrm>
              <a:off x="166" y="261"/>
              <a:ext cx="2244" cy="1007"/>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w="9525">
              <a:noFill/>
              <a:round/>
              <a:headEnd/>
              <a:tailEnd/>
            </a:ln>
          </p:spPr>
          <p:txBody>
            <a:bodyPr/>
            <a:lstStyle/>
            <a:p>
              <a:pPr eaLnBrk="0" hangingPunct="0">
                <a:defRPr/>
              </a:pPr>
              <a:endParaRPr lang="en-US"/>
            </a:p>
          </p:txBody>
        </p:sp>
        <p:sp>
          <p:nvSpPr>
            <p:cNvPr id="8" name="Freeform 11"/>
            <p:cNvSpPr>
              <a:spLocks/>
            </p:cNvSpPr>
            <p:nvPr userDrawn="1"/>
          </p:nvSpPr>
          <p:spPr bwMode="auto">
            <a:xfrm>
              <a:off x="474" y="344"/>
              <a:ext cx="1488" cy="919"/>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pPr eaLnBrk="0" hangingPunct="0">
                <a:defRPr/>
              </a:pPr>
              <a:endParaRPr lang="en-US"/>
            </a:p>
          </p:txBody>
        </p:sp>
        <p:grpSp>
          <p:nvGrpSpPr>
            <p:cNvPr id="9" name="Group 12"/>
            <p:cNvGrpSpPr>
              <a:grpSpLocks/>
            </p:cNvGrpSpPr>
            <p:nvPr userDrawn="1"/>
          </p:nvGrpSpPr>
          <p:grpSpPr bwMode="auto">
            <a:xfrm>
              <a:off x="123" y="148"/>
              <a:ext cx="2386" cy="1081"/>
              <a:chOff x="123" y="148"/>
              <a:chExt cx="2386" cy="1081"/>
            </a:xfrm>
          </p:grpSpPr>
          <p:sp>
            <p:nvSpPr>
              <p:cNvPr id="10" name="Freeform 13"/>
              <p:cNvSpPr>
                <a:spLocks/>
              </p:cNvSpPr>
              <p:nvPr userDrawn="1"/>
            </p:nvSpPr>
            <p:spPr bwMode="auto">
              <a:xfrm>
                <a:off x="2005" y="934"/>
                <a:ext cx="212" cy="214"/>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pPr eaLnBrk="0" hangingPunct="0">
                  <a:defRPr/>
                </a:pPr>
                <a:endParaRPr lang="en-US"/>
              </a:p>
            </p:txBody>
          </p:sp>
          <p:sp>
            <p:nvSpPr>
              <p:cNvPr id="11" name="Freeform 14"/>
              <p:cNvSpPr>
                <a:spLocks/>
              </p:cNvSpPr>
              <p:nvPr userDrawn="1"/>
            </p:nvSpPr>
            <p:spPr bwMode="auto">
              <a:xfrm>
                <a:off x="123" y="148"/>
                <a:ext cx="2386" cy="1081"/>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pPr eaLnBrk="0" hangingPunct="0">
                  <a:defRPr/>
                </a:pPr>
                <a:endParaRPr lang="en-US"/>
              </a:p>
            </p:txBody>
          </p:sp>
          <p:sp>
            <p:nvSpPr>
              <p:cNvPr id="12" name="Freeform 15"/>
              <p:cNvSpPr>
                <a:spLocks/>
              </p:cNvSpPr>
              <p:nvPr userDrawn="1"/>
            </p:nvSpPr>
            <p:spPr bwMode="auto">
              <a:xfrm>
                <a:off x="324" y="158"/>
                <a:ext cx="1686" cy="614"/>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pPr eaLnBrk="0" hangingPunct="0">
                  <a:defRPr/>
                </a:pPr>
                <a:endParaRPr lang="en-US"/>
              </a:p>
            </p:txBody>
          </p:sp>
          <p:sp>
            <p:nvSpPr>
              <p:cNvPr id="13" name="Freeform 16"/>
              <p:cNvSpPr>
                <a:spLocks/>
              </p:cNvSpPr>
              <p:nvPr userDrawn="1"/>
            </p:nvSpPr>
            <p:spPr bwMode="auto">
              <a:xfrm>
                <a:off x="409" y="251"/>
                <a:ext cx="227" cy="410"/>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pPr eaLnBrk="0" hangingPunct="0">
                  <a:defRPr/>
                </a:pPr>
                <a:endParaRPr lang="en-US"/>
              </a:p>
            </p:txBody>
          </p:sp>
          <p:sp>
            <p:nvSpPr>
              <p:cNvPr id="14" name="Freeform 17"/>
              <p:cNvSpPr>
                <a:spLocks/>
              </p:cNvSpPr>
              <p:nvPr userDrawn="1"/>
            </p:nvSpPr>
            <p:spPr bwMode="auto">
              <a:xfrm>
                <a:off x="846" y="536"/>
                <a:ext cx="691" cy="364"/>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pPr eaLnBrk="0" hangingPunct="0">
                  <a:defRPr/>
                </a:pPr>
                <a:endParaRPr lang="en-US"/>
              </a:p>
            </p:txBody>
          </p:sp>
        </p:grpSp>
      </p:grpSp>
      <p:grpSp>
        <p:nvGrpSpPr>
          <p:cNvPr id="15" name="Group 18" descr="crayon"/>
          <p:cNvGrpSpPr>
            <a:grpSpLocks/>
          </p:cNvGrpSpPr>
          <p:nvPr/>
        </p:nvGrpSpPr>
        <p:grpSpPr bwMode="auto">
          <a:xfrm>
            <a:off x="7915275" y="4368800"/>
            <a:ext cx="742950" cy="1058863"/>
            <a:chOff x="4986" y="2752"/>
            <a:chExt cx="468" cy="667"/>
          </a:xfrm>
        </p:grpSpPr>
        <p:sp>
          <p:nvSpPr>
            <p:cNvPr id="16" name="Freeform 19"/>
            <p:cNvSpPr>
              <a:spLocks/>
            </p:cNvSpPr>
            <p:nvPr userDrawn="1"/>
          </p:nvSpPr>
          <p:spPr bwMode="auto">
            <a:xfrm rot="7320404">
              <a:off x="4909" y="2936"/>
              <a:ext cx="629" cy="293"/>
            </a:xfrm>
            <a:custGeom>
              <a:avLst/>
              <a:gdLst/>
              <a:ahLst/>
              <a:cxnLst>
                <a:cxn ang="0">
                  <a:pos x="794" y="395"/>
                </a:cxn>
                <a:cxn ang="0">
                  <a:pos x="710" y="318"/>
                </a:cxn>
                <a:cxn ang="0">
                  <a:pos x="556" y="210"/>
                </a:cxn>
                <a:cxn ang="0">
                  <a:pos x="71" y="0"/>
                </a:cxn>
                <a:cxn ang="0">
                  <a:pos x="23" y="20"/>
                </a:cxn>
                <a:cxn ang="0">
                  <a:pos x="0" y="83"/>
                </a:cxn>
                <a:cxn ang="0">
                  <a:pos x="28" y="155"/>
                </a:cxn>
                <a:cxn ang="0">
                  <a:pos x="570" y="409"/>
                </a:cxn>
                <a:cxn ang="0">
                  <a:pos x="689" y="393"/>
                </a:cxn>
                <a:cxn ang="0">
                  <a:pos x="785" y="414"/>
                </a:cxn>
                <a:cxn ang="0">
                  <a:pos x="794" y="395"/>
                </a:cxn>
                <a:cxn ang="0">
                  <a:pos x="794" y="395"/>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w="9525">
              <a:noFill/>
              <a:round/>
              <a:headEnd/>
              <a:tailEnd/>
            </a:ln>
          </p:spPr>
          <p:txBody>
            <a:bodyPr/>
            <a:lstStyle/>
            <a:p>
              <a:pPr eaLnBrk="0" hangingPunct="0">
                <a:defRPr/>
              </a:pPr>
              <a:endParaRPr lang="en-US"/>
            </a:p>
          </p:txBody>
        </p:sp>
        <p:sp>
          <p:nvSpPr>
            <p:cNvPr id="17" name="Freeform 20"/>
            <p:cNvSpPr>
              <a:spLocks/>
            </p:cNvSpPr>
            <p:nvPr userDrawn="1"/>
          </p:nvSpPr>
          <p:spPr bwMode="auto">
            <a:xfrm rot="7320404">
              <a:off x="4893" y="2923"/>
              <a:ext cx="627" cy="290"/>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folHlink"/>
            </a:solidFill>
            <a:ln w="9525">
              <a:noFill/>
              <a:round/>
              <a:headEnd/>
              <a:tailEnd/>
            </a:ln>
          </p:spPr>
          <p:txBody>
            <a:bodyPr/>
            <a:lstStyle/>
            <a:p>
              <a:pPr eaLnBrk="0" hangingPunct="0">
                <a:defRPr/>
              </a:pPr>
              <a:endParaRPr lang="en-US"/>
            </a:p>
          </p:txBody>
        </p:sp>
        <p:sp>
          <p:nvSpPr>
            <p:cNvPr id="18" name="Freeform 21"/>
            <p:cNvSpPr>
              <a:spLocks/>
            </p:cNvSpPr>
            <p:nvPr userDrawn="1"/>
          </p:nvSpPr>
          <p:spPr bwMode="auto">
            <a:xfrm rot="7320404">
              <a:off x="5000" y="2913"/>
              <a:ext cx="416" cy="265"/>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pPr eaLnBrk="0" hangingPunct="0">
                <a:defRPr/>
              </a:pPr>
              <a:endParaRPr lang="en-US"/>
            </a:p>
          </p:txBody>
        </p:sp>
        <p:grpSp>
          <p:nvGrpSpPr>
            <p:cNvPr id="19" name="Group 22"/>
            <p:cNvGrpSpPr>
              <a:grpSpLocks/>
            </p:cNvGrpSpPr>
            <p:nvPr userDrawn="1"/>
          </p:nvGrpSpPr>
          <p:grpSpPr bwMode="auto">
            <a:xfrm>
              <a:off x="4986" y="2752"/>
              <a:ext cx="469" cy="667"/>
              <a:chOff x="4986" y="2752"/>
              <a:chExt cx="469" cy="667"/>
            </a:xfrm>
          </p:grpSpPr>
          <p:sp>
            <p:nvSpPr>
              <p:cNvPr id="20" name="Freeform 23"/>
              <p:cNvSpPr>
                <a:spLocks/>
              </p:cNvSpPr>
              <p:nvPr userDrawn="1"/>
            </p:nvSpPr>
            <p:spPr bwMode="auto">
              <a:xfrm rot="7320404">
                <a:off x="4987" y="3190"/>
                <a:ext cx="59" cy="61"/>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pPr eaLnBrk="0" hangingPunct="0">
                  <a:defRPr/>
                </a:pPr>
                <a:endParaRPr lang="en-US"/>
              </a:p>
            </p:txBody>
          </p:sp>
          <p:sp>
            <p:nvSpPr>
              <p:cNvPr id="21" name="Freeform 24"/>
              <p:cNvSpPr>
                <a:spLocks/>
              </p:cNvSpPr>
              <p:nvPr userDrawn="1"/>
            </p:nvSpPr>
            <p:spPr bwMode="auto">
              <a:xfrm rot="7320404">
                <a:off x="4887" y="2930"/>
                <a:ext cx="667" cy="311"/>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pPr eaLnBrk="0" hangingPunct="0">
                  <a:defRPr/>
                </a:pPr>
                <a:endParaRPr lang="en-US"/>
              </a:p>
            </p:txBody>
          </p:sp>
          <p:sp>
            <p:nvSpPr>
              <p:cNvPr id="22" name="Freeform 25"/>
              <p:cNvSpPr>
                <a:spLocks/>
              </p:cNvSpPr>
              <p:nvPr userDrawn="1"/>
            </p:nvSpPr>
            <p:spPr bwMode="auto">
              <a:xfrm rot="7320404">
                <a:off x="5062" y="2997"/>
                <a:ext cx="472" cy="176"/>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pPr eaLnBrk="0" hangingPunct="0">
                  <a:defRPr/>
                </a:pPr>
                <a:endParaRPr lang="en-US"/>
              </a:p>
            </p:txBody>
          </p:sp>
          <p:sp>
            <p:nvSpPr>
              <p:cNvPr id="23" name="Freeform 26"/>
              <p:cNvSpPr>
                <a:spLocks/>
              </p:cNvSpPr>
              <p:nvPr userDrawn="1"/>
            </p:nvSpPr>
            <p:spPr bwMode="auto">
              <a:xfrm rot="7320404">
                <a:off x="5364" y="2873"/>
                <a:ext cx="63" cy="118"/>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pPr eaLnBrk="0" hangingPunct="0">
                  <a:defRPr/>
                </a:pPr>
                <a:endParaRPr lang="en-US"/>
              </a:p>
            </p:txBody>
          </p:sp>
          <p:sp>
            <p:nvSpPr>
              <p:cNvPr id="24" name="Freeform 27"/>
              <p:cNvSpPr>
                <a:spLocks/>
              </p:cNvSpPr>
              <p:nvPr userDrawn="1"/>
            </p:nvSpPr>
            <p:spPr bwMode="auto">
              <a:xfrm rot="7320404">
                <a:off x="5137" y="3000"/>
                <a:ext cx="193" cy="104"/>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pPr eaLnBrk="0" hangingPunct="0">
                  <a:defRPr/>
                </a:pPr>
                <a:endParaRPr lang="en-US"/>
              </a:p>
            </p:txBody>
          </p:sp>
        </p:grpSp>
      </p:grpSp>
      <p:sp>
        <p:nvSpPr>
          <p:cNvPr id="25" name="Freeform 28"/>
          <p:cNvSpPr>
            <a:spLocks/>
          </p:cNvSpPr>
          <p:nvPr/>
        </p:nvSpPr>
        <p:spPr bwMode="auto">
          <a:xfrm>
            <a:off x="901700" y="5054600"/>
            <a:ext cx="6807200" cy="728663"/>
          </a:xfrm>
          <a:custGeom>
            <a:avLst/>
            <a:gdLst/>
            <a:ahLst/>
            <a:cxnLst>
              <a:cxn ang="0">
                <a:pos x="0" y="0"/>
              </a:cxn>
              <a:cxn ang="0">
                <a:pos x="816" y="256"/>
              </a:cxn>
              <a:cxn ang="0">
                <a:pos x="1560" y="144"/>
              </a:cxn>
              <a:cxn ang="0">
                <a:pos x="1856" y="376"/>
              </a:cxn>
              <a:cxn ang="0">
                <a:pos x="2344" y="152"/>
              </a:cxn>
              <a:cxn ang="0">
                <a:pos x="3536" y="456"/>
              </a:cxn>
              <a:cxn ang="0">
                <a:pos x="4288" y="136"/>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a:tailEnd/>
          </a:ln>
          <a:effectLst/>
        </p:spPr>
        <p:txBody>
          <a:bodyPr/>
          <a:lstStyle/>
          <a:p>
            <a:pPr eaLnBrk="0" hangingPunct="0">
              <a:defRPr/>
            </a:pPr>
            <a:endParaRPr lang="en-US"/>
          </a:p>
        </p:txBody>
      </p:sp>
      <p:sp>
        <p:nvSpPr>
          <p:cNvPr id="26" name="Freeform 29"/>
          <p:cNvSpPr>
            <a:spLocks/>
          </p:cNvSpPr>
          <p:nvPr/>
        </p:nvSpPr>
        <p:spPr bwMode="auto">
          <a:xfrm>
            <a:off x="4076700" y="1930400"/>
            <a:ext cx="889000" cy="381000"/>
          </a:xfrm>
          <a:custGeom>
            <a:avLst/>
            <a:gdLst/>
            <a:ahLst/>
            <a:cxnLst>
              <a:cxn ang="0">
                <a:pos x="0" y="32"/>
              </a:cxn>
              <a:cxn ang="0">
                <a:pos x="280" y="144"/>
              </a:cxn>
              <a:cxn ang="0">
                <a:pos x="448" y="16"/>
              </a:cxn>
              <a:cxn ang="0">
                <a:pos x="560" y="240"/>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headEnd/>
            <a:tailEnd/>
          </a:ln>
          <a:effectLst/>
        </p:spPr>
        <p:txBody>
          <a:bodyPr/>
          <a:lstStyle/>
          <a:p>
            <a:pPr eaLnBrk="0" hangingPunct="0">
              <a:defRPr/>
            </a:pPr>
            <a:endParaRPr lang="en-US"/>
          </a:p>
        </p:txBody>
      </p:sp>
      <p:sp>
        <p:nvSpPr>
          <p:cNvPr id="5123" name="Rectangle 3"/>
          <p:cNvSpPr>
            <a:spLocks noGrp="1" noChangeArrowheads="1"/>
          </p:cNvSpPr>
          <p:nvPr>
            <p:ph type="ctrTitle"/>
          </p:nvPr>
        </p:nvSpPr>
        <p:spPr>
          <a:xfrm>
            <a:off x="1371600" y="1511300"/>
            <a:ext cx="6400800" cy="2273300"/>
          </a:xfrm>
          <a:effectLst>
            <a:outerShdw dist="45791" dir="2021404" algn="ctr" rotWithShape="0">
              <a:schemeClr val="bg2"/>
            </a:outerShdw>
          </a:effectLst>
        </p:spPr>
        <p:txBody>
          <a:bodyPr/>
          <a:lstStyle>
            <a:lvl1pPr>
              <a:defRPr>
                <a:solidFill>
                  <a:schemeClr val="tx2"/>
                </a:solidFill>
                <a:effectLst>
                  <a:outerShdw blurRad="38100" dist="38100" dir="2700000" algn="tl">
                    <a:srgbClr val="C0C0C0"/>
                  </a:outerShdw>
                </a:effectLst>
              </a:defRPr>
            </a:lvl1pPr>
          </a:lstStyle>
          <a:p>
            <a:r>
              <a:rPr lang="en-US" smtClean="0"/>
              <a:t>Click to edit Master title style</a:t>
            </a:r>
            <a:endParaRPr lang="en-US"/>
          </a:p>
        </p:txBody>
      </p:sp>
      <p:sp>
        <p:nvSpPr>
          <p:cNvPr id="5124" name="Rectangle 4"/>
          <p:cNvSpPr>
            <a:spLocks noGrp="1" noChangeArrowheads="1"/>
          </p:cNvSpPr>
          <p:nvPr>
            <p:ph type="subTitle" idx="1"/>
          </p:nvPr>
        </p:nvSpPr>
        <p:spPr>
          <a:xfrm>
            <a:off x="1549400" y="4051300"/>
            <a:ext cx="6032500" cy="1003300"/>
          </a:xfrm>
        </p:spPr>
        <p:txBody>
          <a:bodyPr/>
          <a:lstStyle>
            <a:lvl1pPr marL="0" indent="0" algn="ctr">
              <a:buFontTx/>
              <a:buNone/>
              <a:defRPr sz="2800">
                <a:effectLst>
                  <a:outerShdw blurRad="38100" dist="38100" dir="2700000" algn="tl">
                    <a:srgbClr val="C0C0C0"/>
                  </a:outerShdw>
                </a:effectLst>
              </a:defRPr>
            </a:lvl1pPr>
          </a:lstStyle>
          <a:p>
            <a:r>
              <a:rPr lang="en-US" smtClean="0"/>
              <a:t>Click to edit Master subtitle style</a:t>
            </a:r>
            <a:endParaRPr lang="en-US"/>
          </a:p>
        </p:txBody>
      </p:sp>
      <p:sp>
        <p:nvSpPr>
          <p:cNvPr id="27" name="Rectangle 5"/>
          <p:cNvSpPr>
            <a:spLocks noGrp="1" noChangeArrowheads="1"/>
          </p:cNvSpPr>
          <p:nvPr>
            <p:ph type="dt" sz="half" idx="10"/>
          </p:nvPr>
        </p:nvSpPr>
        <p:spPr>
          <a:xfrm>
            <a:off x="685800" y="6248400"/>
            <a:ext cx="1905000" cy="457200"/>
          </a:xfrm>
        </p:spPr>
        <p:txBody>
          <a:bodyPr/>
          <a:lstStyle>
            <a:lvl1pPr>
              <a:defRPr/>
            </a:lvl1pPr>
          </a:lstStyle>
          <a:p>
            <a:pPr>
              <a:defRPr/>
            </a:pPr>
            <a:endParaRPr lang="en-US"/>
          </a:p>
        </p:txBody>
      </p:sp>
      <p:sp>
        <p:nvSpPr>
          <p:cNvPr id="2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29" name="Rectangle 7"/>
          <p:cNvSpPr>
            <a:spLocks noGrp="1" noChangeArrowheads="1"/>
          </p:cNvSpPr>
          <p:nvPr>
            <p:ph type="sldNum" sz="quarter" idx="12"/>
          </p:nvPr>
        </p:nvSpPr>
        <p:spPr>
          <a:xfrm>
            <a:off x="6553200" y="6248400"/>
            <a:ext cx="1905000" cy="457200"/>
          </a:xfrm>
        </p:spPr>
        <p:txBody>
          <a:bodyPr/>
          <a:lstStyle>
            <a:lvl1pPr>
              <a:defRPr/>
            </a:lvl1pPr>
          </a:lstStyle>
          <a:p>
            <a:pPr>
              <a:defRPr/>
            </a:pPr>
            <a:fld id="{2357299F-0426-4942-9E63-885F0B996D09}" type="slidenum">
              <a:rPr lang="en-US"/>
              <a:pPr>
                <a:defRPr/>
              </a:pPr>
              <a:t>‹#›</a:t>
            </a:fld>
            <a:endParaRPr lang="en-US"/>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BE9724DD-B15F-4C93-9A74-AB30F3F7848F}" type="slidenum">
              <a:rPr lang="en-US"/>
              <a:pPr>
                <a:defRPr/>
              </a:pPr>
              <a:t>‹#›</a:t>
            </a:fld>
            <a:endParaRPr lang="en-US"/>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152400"/>
            <a:ext cx="1924050" cy="5334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52400"/>
            <a:ext cx="561975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CC8CF3EF-AFCC-442A-A7F2-2006F362B1B4}" type="slidenum">
              <a:rPr lang="en-US"/>
              <a:pPr>
                <a:defRPr/>
              </a:pPr>
              <a:t>‹#›</a:t>
            </a:fld>
            <a:endParaRPr lang="en-US"/>
          </a:p>
        </p:txBody>
      </p:sp>
    </p:spTree>
  </p:cSld>
  <p:clrMapOvr>
    <a:masterClrMapping/>
  </p:clrMapOvr>
  <p:transition>
    <p:dissolv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870700" cy="1600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828800"/>
            <a:ext cx="37719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828800"/>
            <a:ext cx="37719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DE1B1FB6-241E-4D05-BFC4-E5A2B67E696E}" type="slidenum">
              <a:rPr lang="en-US"/>
              <a:pPr>
                <a:defRPr/>
              </a:pPr>
              <a:t>‹#›</a:t>
            </a:fld>
            <a:endParaRPr lang="en-US"/>
          </a:p>
        </p:txBody>
      </p:sp>
    </p:spTree>
  </p:cSld>
  <p:clrMapOvr>
    <a:masterClrMapping/>
  </p:clrMapOvr>
  <p:transition>
    <p:dissolv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870700" cy="1600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828800"/>
            <a:ext cx="37719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10100" y="1828800"/>
            <a:ext cx="3771900" cy="1752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10100" y="3733800"/>
            <a:ext cx="3771900" cy="1752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dt" sz="half" idx="10"/>
          </p:nvPr>
        </p:nvSpPr>
        <p:spPr>
          <a:ln/>
        </p:spPr>
        <p:txBody>
          <a:bodyPr/>
          <a:lstStyle>
            <a:lvl1pPr>
              <a:defRPr/>
            </a:lvl1pPr>
          </a:lstStyle>
          <a:p>
            <a:pPr>
              <a:defRPr/>
            </a:pPr>
            <a:endParaRPr lang="en-US"/>
          </a:p>
        </p:txBody>
      </p:sp>
      <p:sp>
        <p:nvSpPr>
          <p:cNvPr id="7" name="Rectangle 6"/>
          <p:cNvSpPr>
            <a:spLocks noGrp="1" noChangeArrowheads="1"/>
          </p:cNvSpPr>
          <p:nvPr>
            <p:ph type="ftr" sz="quarter" idx="11"/>
          </p:nvPr>
        </p:nvSpPr>
        <p:spPr>
          <a:ln/>
        </p:spPr>
        <p:txBody>
          <a:bodyPr/>
          <a:lstStyle>
            <a:lvl1pPr>
              <a:defRPr/>
            </a:lvl1pPr>
          </a:lstStyle>
          <a:p>
            <a:pPr>
              <a:defRPr/>
            </a:pPr>
            <a:endParaRPr lang="en-US"/>
          </a:p>
        </p:txBody>
      </p:sp>
      <p:sp>
        <p:nvSpPr>
          <p:cNvPr id="8" name="Rectangle 7"/>
          <p:cNvSpPr>
            <a:spLocks noGrp="1" noChangeArrowheads="1"/>
          </p:cNvSpPr>
          <p:nvPr>
            <p:ph type="sldNum" sz="quarter" idx="12"/>
          </p:nvPr>
        </p:nvSpPr>
        <p:spPr>
          <a:ln/>
        </p:spPr>
        <p:txBody>
          <a:bodyPr/>
          <a:lstStyle>
            <a:lvl1pPr>
              <a:defRPr/>
            </a:lvl1pPr>
          </a:lstStyle>
          <a:p>
            <a:pPr>
              <a:defRPr/>
            </a:pPr>
            <a:fld id="{26B7CCF2-B029-4DB4-87F8-67A1793AC366}" type="slidenum">
              <a:rPr lang="en-US"/>
              <a:pPr>
                <a:defRPr/>
              </a:pPr>
              <a:t>‹#›</a:t>
            </a:fld>
            <a:endParaRPr lang="en-US"/>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2022B691-DAAC-4AD0-AC1A-0FDAFBFDB140}" type="slidenum">
              <a:rPr lang="en-US"/>
              <a:pPr>
                <a:defRPr/>
              </a:pPr>
              <a:t>‹#›</a:t>
            </a:fld>
            <a:endParaRPr lang="en-US"/>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B3DCBC6E-42D7-427A-AE17-DD6E3D1978B7}" type="slidenum">
              <a:rPr lang="en-US"/>
              <a:pPr>
                <a:defRPr/>
              </a:pPr>
              <a:t>‹#›</a:t>
            </a:fld>
            <a:endParaRPr lang="en-US"/>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2F0C77B8-1843-4C8F-85BE-ABE87BD31279}" type="slidenum">
              <a:rPr lang="en-US"/>
              <a:pPr>
                <a:defRPr/>
              </a:pPr>
              <a:t>‹#›</a:t>
            </a:fld>
            <a:endParaRPr lang="en-US"/>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p>
        </p:txBody>
      </p:sp>
      <p:sp>
        <p:nvSpPr>
          <p:cNvPr id="9" name="Rectangle 7"/>
          <p:cNvSpPr>
            <a:spLocks noGrp="1" noChangeArrowheads="1"/>
          </p:cNvSpPr>
          <p:nvPr>
            <p:ph type="sldNum" sz="quarter" idx="12"/>
          </p:nvPr>
        </p:nvSpPr>
        <p:spPr>
          <a:ln/>
        </p:spPr>
        <p:txBody>
          <a:bodyPr/>
          <a:lstStyle>
            <a:lvl1pPr>
              <a:defRPr/>
            </a:lvl1pPr>
          </a:lstStyle>
          <a:p>
            <a:pPr>
              <a:defRPr/>
            </a:pPr>
            <a:fld id="{F32B6416-8099-43C2-886D-412830AB59F8}" type="slidenum">
              <a:rPr lang="en-US"/>
              <a:pPr>
                <a:defRPr/>
              </a:pPr>
              <a:t>‹#›</a:t>
            </a:fld>
            <a:endParaRPr lang="en-US"/>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p>
        </p:txBody>
      </p:sp>
      <p:sp>
        <p:nvSpPr>
          <p:cNvPr id="5" name="Rectangle 7"/>
          <p:cNvSpPr>
            <a:spLocks noGrp="1" noChangeArrowheads="1"/>
          </p:cNvSpPr>
          <p:nvPr>
            <p:ph type="sldNum" sz="quarter" idx="12"/>
          </p:nvPr>
        </p:nvSpPr>
        <p:spPr>
          <a:ln/>
        </p:spPr>
        <p:txBody>
          <a:bodyPr/>
          <a:lstStyle>
            <a:lvl1pPr>
              <a:defRPr/>
            </a:lvl1pPr>
          </a:lstStyle>
          <a:p>
            <a:pPr>
              <a:defRPr/>
            </a:pPr>
            <a:fld id="{D019B802-210B-4711-84A2-FF623B7EB7FA}" type="slidenum">
              <a:rPr lang="en-US"/>
              <a:pPr>
                <a:defRPr/>
              </a:pPr>
              <a:t>‹#›</a:t>
            </a:fld>
            <a:endParaRPr lang="en-US"/>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p>
        </p:txBody>
      </p:sp>
      <p:sp>
        <p:nvSpPr>
          <p:cNvPr id="4" name="Rectangle 7"/>
          <p:cNvSpPr>
            <a:spLocks noGrp="1" noChangeArrowheads="1"/>
          </p:cNvSpPr>
          <p:nvPr>
            <p:ph type="sldNum" sz="quarter" idx="12"/>
          </p:nvPr>
        </p:nvSpPr>
        <p:spPr>
          <a:ln/>
        </p:spPr>
        <p:txBody>
          <a:bodyPr/>
          <a:lstStyle>
            <a:lvl1pPr>
              <a:defRPr/>
            </a:lvl1pPr>
          </a:lstStyle>
          <a:p>
            <a:pPr>
              <a:defRPr/>
            </a:pPr>
            <a:fld id="{5C1B04F1-C1CC-4C6C-B902-92B520F5D0E7}" type="slidenum">
              <a:rPr lang="en-US"/>
              <a:pPr>
                <a:defRPr/>
              </a:pPr>
              <a:t>‹#›</a:t>
            </a:fld>
            <a:endParaRPr lang="en-US"/>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9CE3966E-E116-4EB2-9AF7-4C549E65F27E}" type="slidenum">
              <a:rPr lang="en-US"/>
              <a:pPr>
                <a:defRPr/>
              </a:pPr>
              <a:t>‹#›</a:t>
            </a:fld>
            <a:endParaRPr lang="en-US"/>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0BECF643-2471-4031-888B-28FC2B500D81}" type="slidenum">
              <a:rPr lang="en-US"/>
              <a:pPr>
                <a:defRPr/>
              </a:pPr>
              <a:t>‹#›</a:t>
            </a:fld>
            <a:endParaRPr lang="en-US"/>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098" name="Freeform 2"/>
          <p:cNvSpPr>
            <a:spLocks/>
          </p:cNvSpPr>
          <p:nvPr/>
        </p:nvSpPr>
        <p:spPr bwMode="auto">
          <a:xfrm rot="-3172564">
            <a:off x="7777957" y="-15081"/>
            <a:ext cx="1162050" cy="2084387"/>
          </a:xfrm>
          <a:custGeom>
            <a:avLst/>
            <a:gdLst/>
            <a:ahLst/>
            <a:cxnLst>
              <a:cxn ang="0">
                <a:pos x="2903" y="433"/>
              </a:cxn>
              <a:cxn ang="0">
                <a:pos x="2565" y="80"/>
              </a:cxn>
              <a:cxn ang="0">
                <a:pos x="2241" y="0"/>
              </a:cxn>
              <a:cxn ang="0">
                <a:pos x="110" y="2811"/>
              </a:cxn>
              <a:cxn ang="0">
                <a:pos x="110" y="3228"/>
              </a:cxn>
              <a:cxn ang="0">
                <a:pos x="0" y="3631"/>
              </a:cxn>
              <a:cxn ang="0">
                <a:pos x="72" y="3686"/>
              </a:cxn>
              <a:cxn ang="0">
                <a:pos x="441" y="3355"/>
              </a:cxn>
              <a:cxn ang="0">
                <a:pos x="740" y="3228"/>
              </a:cxn>
              <a:cxn ang="0">
                <a:pos x="2903" y="433"/>
              </a:cxn>
              <a:cxn ang="0">
                <a:pos x="2903" y="433"/>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lnTo>
                  <a:pt x="2903" y="433"/>
                </a:lnTo>
                <a:close/>
              </a:path>
            </a:pathLst>
          </a:custGeom>
          <a:solidFill>
            <a:srgbClr val="FFFFFF"/>
          </a:solidFill>
          <a:ln w="9525">
            <a:noFill/>
            <a:round/>
            <a:headEnd/>
            <a:tailEnd/>
          </a:ln>
        </p:spPr>
        <p:txBody>
          <a:bodyPr/>
          <a:lstStyle/>
          <a:p>
            <a:pPr eaLnBrk="0" hangingPunct="0">
              <a:defRPr/>
            </a:pPr>
            <a:endParaRPr lang="en-US"/>
          </a:p>
        </p:txBody>
      </p:sp>
      <p:sp>
        <p:nvSpPr>
          <p:cNvPr id="1027" name="Rectangle 3"/>
          <p:cNvSpPr>
            <a:spLocks noGrp="1" noChangeArrowheads="1"/>
          </p:cNvSpPr>
          <p:nvPr>
            <p:ph type="title"/>
          </p:nvPr>
        </p:nvSpPr>
        <p:spPr bwMode="auto">
          <a:xfrm>
            <a:off x="685800" y="152400"/>
            <a:ext cx="6870700" cy="1600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685800" y="1828800"/>
            <a:ext cx="7696200" cy="3657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1" name="Rectangle 5"/>
          <p:cNvSpPr>
            <a:spLocks noGrp="1" noChangeArrowheads="1"/>
          </p:cNvSpPr>
          <p:nvPr>
            <p:ph type="dt" sz="half" idx="2"/>
          </p:nvPr>
        </p:nvSpPr>
        <p:spPr bwMode="auto">
          <a:xfrm>
            <a:off x="13716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4102" name="Rectangle 6"/>
          <p:cNvSpPr>
            <a:spLocks noGrp="1" noChangeArrowheads="1"/>
          </p:cNvSpPr>
          <p:nvPr>
            <p:ph type="ftr" sz="quarter" idx="3"/>
          </p:nvPr>
        </p:nvSpPr>
        <p:spPr bwMode="auto">
          <a:xfrm>
            <a:off x="35560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4103" name="Rectangle 7"/>
          <p:cNvSpPr>
            <a:spLocks noGrp="1" noChangeArrowheads="1"/>
          </p:cNvSpPr>
          <p:nvPr>
            <p:ph type="sldNum" sz="quarter" idx="4"/>
          </p:nvPr>
        </p:nvSpPr>
        <p:spPr bwMode="auto">
          <a:xfrm>
            <a:off x="67183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9EA391DF-279D-4313-8C7E-361E641BAB1E}" type="slidenum">
              <a:rPr lang="en-US"/>
              <a:pPr>
                <a:defRPr/>
              </a:pPr>
              <a:t>‹#›</a:t>
            </a:fld>
            <a:endParaRPr lang="en-US"/>
          </a:p>
        </p:txBody>
      </p:sp>
      <p:sp>
        <p:nvSpPr>
          <p:cNvPr id="4104" name="Freeform 8"/>
          <p:cNvSpPr>
            <a:spLocks/>
          </p:cNvSpPr>
          <p:nvPr/>
        </p:nvSpPr>
        <p:spPr bwMode="auto">
          <a:xfrm rot="-3172564">
            <a:off x="7865269" y="24607"/>
            <a:ext cx="1165225" cy="2097087"/>
          </a:xfrm>
          <a:custGeom>
            <a:avLst/>
            <a:gdLst/>
            <a:ahLst/>
            <a:cxnLst>
              <a:cxn ang="0">
                <a:pos x="2293" y="0"/>
              </a:cxn>
              <a:cxn ang="0">
                <a:pos x="130" y="2835"/>
              </a:cxn>
              <a:cxn ang="0">
                <a:pos x="131" y="3201"/>
              </a:cxn>
              <a:cxn ang="0">
                <a:pos x="0" y="3633"/>
              </a:cxn>
              <a:cxn ang="0">
                <a:pos x="50" y="3703"/>
              </a:cxn>
              <a:cxn ang="0">
                <a:pos x="422" y="3352"/>
              </a:cxn>
              <a:cxn ang="0">
                <a:pos x="763" y="3220"/>
              </a:cxn>
              <a:cxn ang="0">
                <a:pos x="2911" y="428"/>
              </a:cxn>
              <a:cxn ang="0">
                <a:pos x="2589" y="96"/>
              </a:cxn>
              <a:cxn ang="0">
                <a:pos x="2293" y="0"/>
              </a:cxn>
              <a:cxn ang="0">
                <a:pos x="2293" y="0"/>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lnTo>
                  <a:pt x="2293" y="0"/>
                </a:lnTo>
                <a:close/>
              </a:path>
            </a:pathLst>
          </a:custGeom>
          <a:solidFill>
            <a:schemeClr val="folHlink"/>
          </a:solidFill>
          <a:ln w="9525">
            <a:noFill/>
            <a:round/>
            <a:headEnd/>
            <a:tailEnd/>
          </a:ln>
        </p:spPr>
        <p:txBody>
          <a:bodyPr/>
          <a:lstStyle/>
          <a:p>
            <a:pPr eaLnBrk="0" hangingPunct="0">
              <a:defRPr/>
            </a:pPr>
            <a:endParaRPr lang="en-US"/>
          </a:p>
        </p:txBody>
      </p:sp>
      <p:sp>
        <p:nvSpPr>
          <p:cNvPr id="4105" name="Freeform 9" descr="crayon"/>
          <p:cNvSpPr>
            <a:spLocks/>
          </p:cNvSpPr>
          <p:nvPr/>
        </p:nvSpPr>
        <p:spPr bwMode="auto">
          <a:xfrm rot="-3172564">
            <a:off x="7831138" y="192088"/>
            <a:ext cx="1025525" cy="1571625"/>
          </a:xfrm>
          <a:custGeom>
            <a:avLst/>
            <a:gdLst/>
            <a:ahLst/>
            <a:cxnLst>
              <a:cxn ang="0">
                <a:pos x="0" y="2485"/>
              </a:cxn>
              <a:cxn ang="0">
                <a:pos x="432" y="2553"/>
              </a:cxn>
              <a:cxn ang="0">
                <a:pos x="736" y="2777"/>
              </a:cxn>
              <a:cxn ang="0">
                <a:pos x="2561" y="399"/>
              </a:cxn>
              <a:cxn ang="0">
                <a:pos x="2118" y="82"/>
              </a:cxn>
              <a:cxn ang="0">
                <a:pos x="1898" y="0"/>
              </a:cxn>
              <a:cxn ang="0">
                <a:pos x="0" y="2485"/>
              </a:cxn>
              <a:cxn ang="0">
                <a:pos x="0" y="2485"/>
              </a:cxn>
            </a:cxnLst>
            <a:rect l="0" t="0" r="r" b="b"/>
            <a:pathLst>
              <a:path w="2561" h="2777">
                <a:moveTo>
                  <a:pt x="0" y="2485"/>
                </a:moveTo>
                <a:lnTo>
                  <a:pt x="432" y="2553"/>
                </a:lnTo>
                <a:lnTo>
                  <a:pt x="736" y="2777"/>
                </a:lnTo>
                <a:lnTo>
                  <a:pt x="2561" y="399"/>
                </a:lnTo>
                <a:lnTo>
                  <a:pt x="2118" y="82"/>
                </a:lnTo>
                <a:lnTo>
                  <a:pt x="1898" y="0"/>
                </a:lnTo>
                <a:lnTo>
                  <a:pt x="0" y="2485"/>
                </a:lnTo>
                <a:lnTo>
                  <a:pt x="0" y="2485"/>
                </a:lnTo>
                <a:close/>
              </a:path>
            </a:pathLst>
          </a:custGeom>
          <a:solidFill>
            <a:schemeClr val="bg2"/>
          </a:solidFill>
          <a:ln w="9525">
            <a:noFill/>
            <a:round/>
            <a:headEnd/>
            <a:tailEnd/>
          </a:ln>
        </p:spPr>
        <p:txBody>
          <a:bodyPr/>
          <a:lstStyle/>
          <a:p>
            <a:pPr eaLnBrk="0" hangingPunct="0">
              <a:defRPr/>
            </a:pPr>
            <a:endParaRPr lang="en-US"/>
          </a:p>
        </p:txBody>
      </p:sp>
      <p:grpSp>
        <p:nvGrpSpPr>
          <p:cNvPr id="1034" name="Group 10" descr="crayons"/>
          <p:cNvGrpSpPr>
            <a:grpSpLocks/>
          </p:cNvGrpSpPr>
          <p:nvPr/>
        </p:nvGrpSpPr>
        <p:grpSpPr bwMode="auto">
          <a:xfrm>
            <a:off x="7938" y="5867400"/>
            <a:ext cx="1287462" cy="919163"/>
            <a:chOff x="5" y="3490"/>
            <a:chExt cx="1124" cy="785"/>
          </a:xfrm>
        </p:grpSpPr>
        <p:sp>
          <p:nvSpPr>
            <p:cNvPr id="4107" name="Freeform 11"/>
            <p:cNvSpPr>
              <a:spLocks/>
            </p:cNvSpPr>
            <p:nvPr userDrawn="1"/>
          </p:nvSpPr>
          <p:spPr bwMode="auto">
            <a:xfrm>
              <a:off x="24" y="3505"/>
              <a:ext cx="1088" cy="649"/>
            </a:xfrm>
            <a:custGeom>
              <a:avLst/>
              <a:gdLst/>
              <a:ahLst/>
              <a:cxnLst>
                <a:cxn ang="0">
                  <a:pos x="1587" y="1260"/>
                </a:cxn>
                <a:cxn ang="0">
                  <a:pos x="1420" y="1106"/>
                </a:cxn>
                <a:cxn ang="0">
                  <a:pos x="1331" y="477"/>
                </a:cxn>
                <a:cxn ang="0">
                  <a:pos x="2139" y="330"/>
                </a:cxn>
                <a:cxn ang="0">
                  <a:pos x="2177" y="203"/>
                </a:cxn>
                <a:cxn ang="0">
                  <a:pos x="2099" y="100"/>
                </a:cxn>
                <a:cxn ang="0">
                  <a:pos x="1276" y="211"/>
                </a:cxn>
                <a:cxn ang="0">
                  <a:pos x="1219" y="32"/>
                </a:cxn>
                <a:cxn ang="0">
                  <a:pos x="1085" y="0"/>
                </a:cxn>
                <a:cxn ang="0">
                  <a:pos x="958" y="28"/>
                </a:cxn>
                <a:cxn ang="0">
                  <a:pos x="888" y="106"/>
                </a:cxn>
                <a:cxn ang="0">
                  <a:pos x="937" y="285"/>
                </a:cxn>
                <a:cxn ang="0">
                  <a:pos x="660" y="441"/>
                </a:cxn>
                <a:cxn ang="0">
                  <a:pos x="983" y="473"/>
                </a:cxn>
                <a:cxn ang="0">
                  <a:pos x="1112" y="889"/>
                </a:cxn>
                <a:cxn ang="0">
                  <a:pos x="141" y="469"/>
                </a:cxn>
                <a:cxn ang="0">
                  <a:pos x="46" y="509"/>
                </a:cxn>
                <a:cxn ang="0">
                  <a:pos x="0" y="636"/>
                </a:cxn>
                <a:cxn ang="0">
                  <a:pos x="55" y="779"/>
                </a:cxn>
                <a:cxn ang="0">
                  <a:pos x="1139" y="1288"/>
                </a:cxn>
                <a:cxn ang="0">
                  <a:pos x="1378" y="1256"/>
                </a:cxn>
                <a:cxn ang="0">
                  <a:pos x="1570" y="1298"/>
                </a:cxn>
                <a:cxn ang="0">
                  <a:pos x="1587" y="1260"/>
                </a:cxn>
                <a:cxn ang="0">
                  <a:pos x="1587" y="1260"/>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lnTo>
                    <a:pt x="1587" y="1260"/>
                  </a:lnTo>
                  <a:close/>
                </a:path>
              </a:pathLst>
            </a:custGeom>
            <a:solidFill>
              <a:srgbClr val="F8F8F8"/>
            </a:solidFill>
            <a:ln w="9525">
              <a:noFill/>
              <a:round/>
              <a:headEnd/>
              <a:tailEnd/>
            </a:ln>
          </p:spPr>
          <p:txBody>
            <a:bodyPr/>
            <a:lstStyle/>
            <a:p>
              <a:pPr eaLnBrk="0" hangingPunct="0">
                <a:defRPr/>
              </a:pPr>
              <a:endParaRPr lang="en-US"/>
            </a:p>
          </p:txBody>
        </p:sp>
        <p:sp>
          <p:nvSpPr>
            <p:cNvPr id="4108" name="Freeform 12"/>
            <p:cNvSpPr>
              <a:spLocks/>
            </p:cNvSpPr>
            <p:nvPr userDrawn="1"/>
          </p:nvSpPr>
          <p:spPr bwMode="auto">
            <a:xfrm>
              <a:off x="1022" y="3582"/>
              <a:ext cx="71" cy="129"/>
            </a:xfrm>
            <a:custGeom>
              <a:avLst/>
              <a:gdLst/>
              <a:ahLst/>
              <a:cxnLst>
                <a:cxn ang="0">
                  <a:pos x="0" y="7"/>
                </a:cxn>
                <a:cxn ang="0">
                  <a:pos x="120" y="0"/>
                </a:cxn>
                <a:cxn ang="0">
                  <a:pos x="143" y="233"/>
                </a:cxn>
                <a:cxn ang="0">
                  <a:pos x="8" y="258"/>
                </a:cxn>
                <a:cxn ang="0">
                  <a:pos x="0" y="7"/>
                </a:cxn>
                <a:cxn ang="0">
                  <a:pos x="0" y="7"/>
                </a:cxn>
              </a:cxnLst>
              <a:rect l="0" t="0" r="r" b="b"/>
              <a:pathLst>
                <a:path w="143" h="258">
                  <a:moveTo>
                    <a:pt x="0" y="7"/>
                  </a:moveTo>
                  <a:lnTo>
                    <a:pt x="120" y="0"/>
                  </a:lnTo>
                  <a:lnTo>
                    <a:pt x="143" y="233"/>
                  </a:lnTo>
                  <a:lnTo>
                    <a:pt x="8" y="258"/>
                  </a:lnTo>
                  <a:lnTo>
                    <a:pt x="0" y="7"/>
                  </a:lnTo>
                  <a:lnTo>
                    <a:pt x="0" y="7"/>
                  </a:lnTo>
                  <a:close/>
                </a:path>
              </a:pathLst>
            </a:custGeom>
            <a:solidFill>
              <a:schemeClr val="accent1"/>
            </a:solidFill>
            <a:ln w="9525">
              <a:noFill/>
              <a:round/>
              <a:headEnd/>
              <a:tailEnd/>
            </a:ln>
          </p:spPr>
          <p:txBody>
            <a:bodyPr/>
            <a:lstStyle/>
            <a:p>
              <a:pPr eaLnBrk="0" hangingPunct="0">
                <a:defRPr/>
              </a:pPr>
              <a:endParaRPr lang="en-US"/>
            </a:p>
          </p:txBody>
        </p:sp>
        <p:sp>
          <p:nvSpPr>
            <p:cNvPr id="4109" name="Freeform 13"/>
            <p:cNvSpPr>
              <a:spLocks/>
            </p:cNvSpPr>
            <p:nvPr userDrawn="1"/>
          </p:nvSpPr>
          <p:spPr bwMode="auto">
            <a:xfrm>
              <a:off x="20" y="3773"/>
              <a:ext cx="791" cy="411"/>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w="9525">
              <a:noFill/>
              <a:round/>
              <a:headEnd/>
              <a:tailEnd/>
            </a:ln>
          </p:spPr>
          <p:txBody>
            <a:bodyPr/>
            <a:lstStyle/>
            <a:p>
              <a:pPr eaLnBrk="0" hangingPunct="0">
                <a:defRPr/>
              </a:pPr>
              <a:endParaRPr lang="en-US"/>
            </a:p>
          </p:txBody>
        </p:sp>
        <p:sp>
          <p:nvSpPr>
            <p:cNvPr id="4110" name="Freeform 14"/>
            <p:cNvSpPr>
              <a:spLocks/>
            </p:cNvSpPr>
            <p:nvPr userDrawn="1"/>
          </p:nvSpPr>
          <p:spPr bwMode="auto">
            <a:xfrm>
              <a:off x="128" y="3809"/>
              <a:ext cx="525" cy="373"/>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pPr eaLnBrk="0" hangingPunct="0">
                <a:defRPr/>
              </a:pPr>
              <a:endParaRPr lang="en-US"/>
            </a:p>
          </p:txBody>
        </p:sp>
        <p:sp>
          <p:nvSpPr>
            <p:cNvPr id="4111" name="Freeform 15"/>
            <p:cNvSpPr>
              <a:spLocks/>
            </p:cNvSpPr>
            <p:nvPr userDrawn="1"/>
          </p:nvSpPr>
          <p:spPr bwMode="auto">
            <a:xfrm>
              <a:off x="485" y="3532"/>
              <a:ext cx="136" cy="121"/>
            </a:xfrm>
            <a:custGeom>
              <a:avLst/>
              <a:gdLst/>
              <a:ahLst/>
              <a:cxnLst>
                <a:cxn ang="0">
                  <a:pos x="0" y="28"/>
                </a:cxn>
                <a:cxn ang="0">
                  <a:pos x="160" y="0"/>
                </a:cxn>
                <a:cxn ang="0">
                  <a:pos x="251" y="36"/>
                </a:cxn>
                <a:cxn ang="0">
                  <a:pos x="272" y="139"/>
                </a:cxn>
                <a:cxn ang="0">
                  <a:pos x="164" y="146"/>
                </a:cxn>
                <a:cxn ang="0">
                  <a:pos x="32" y="241"/>
                </a:cxn>
                <a:cxn ang="0">
                  <a:pos x="0" y="28"/>
                </a:cxn>
                <a:cxn ang="0">
                  <a:pos x="0" y="28"/>
                </a:cxn>
              </a:cxnLst>
              <a:rect l="0" t="0" r="r" b="b"/>
              <a:pathLst>
                <a:path w="272" h="241">
                  <a:moveTo>
                    <a:pt x="0" y="28"/>
                  </a:moveTo>
                  <a:lnTo>
                    <a:pt x="160" y="0"/>
                  </a:lnTo>
                  <a:lnTo>
                    <a:pt x="251" y="36"/>
                  </a:lnTo>
                  <a:lnTo>
                    <a:pt x="272" y="139"/>
                  </a:lnTo>
                  <a:lnTo>
                    <a:pt x="164" y="146"/>
                  </a:lnTo>
                  <a:lnTo>
                    <a:pt x="32" y="241"/>
                  </a:lnTo>
                  <a:lnTo>
                    <a:pt x="0" y="28"/>
                  </a:lnTo>
                  <a:lnTo>
                    <a:pt x="0" y="28"/>
                  </a:lnTo>
                  <a:close/>
                </a:path>
              </a:pathLst>
            </a:custGeom>
            <a:solidFill>
              <a:schemeClr val="hlink"/>
            </a:solidFill>
            <a:ln w="9525">
              <a:noFill/>
              <a:round/>
              <a:headEnd/>
              <a:tailEnd/>
            </a:ln>
          </p:spPr>
          <p:txBody>
            <a:bodyPr/>
            <a:lstStyle/>
            <a:p>
              <a:pPr eaLnBrk="0" hangingPunct="0">
                <a:defRPr/>
              </a:pPr>
              <a:endParaRPr lang="en-US"/>
            </a:p>
          </p:txBody>
        </p:sp>
        <p:sp>
          <p:nvSpPr>
            <p:cNvPr id="4112" name="Freeform 16"/>
            <p:cNvSpPr>
              <a:spLocks/>
            </p:cNvSpPr>
            <p:nvPr userDrawn="1"/>
          </p:nvSpPr>
          <p:spPr bwMode="auto">
            <a:xfrm>
              <a:off x="641" y="4162"/>
              <a:ext cx="76" cy="113"/>
            </a:xfrm>
            <a:custGeom>
              <a:avLst/>
              <a:gdLst/>
              <a:ahLst/>
              <a:cxnLst>
                <a:cxn ang="0">
                  <a:pos x="152" y="4"/>
                </a:cxn>
                <a:cxn ang="0">
                  <a:pos x="152" y="224"/>
                </a:cxn>
                <a:cxn ang="0">
                  <a:pos x="0" y="8"/>
                </a:cxn>
                <a:cxn ang="0">
                  <a:pos x="72" y="0"/>
                </a:cxn>
                <a:cxn ang="0">
                  <a:pos x="152" y="4"/>
                </a:cxn>
                <a:cxn ang="0">
                  <a:pos x="152" y="4"/>
                </a:cxn>
              </a:cxnLst>
              <a:rect l="0" t="0" r="r" b="b"/>
              <a:pathLst>
                <a:path w="152" h="224">
                  <a:moveTo>
                    <a:pt x="152" y="4"/>
                  </a:moveTo>
                  <a:lnTo>
                    <a:pt x="152" y="224"/>
                  </a:lnTo>
                  <a:lnTo>
                    <a:pt x="0" y="8"/>
                  </a:lnTo>
                  <a:lnTo>
                    <a:pt x="72" y="0"/>
                  </a:lnTo>
                  <a:lnTo>
                    <a:pt x="152" y="4"/>
                  </a:lnTo>
                  <a:lnTo>
                    <a:pt x="152" y="4"/>
                  </a:lnTo>
                  <a:close/>
                </a:path>
              </a:pathLst>
            </a:custGeom>
            <a:solidFill>
              <a:schemeClr val="hlink"/>
            </a:solidFill>
            <a:ln w="9525">
              <a:noFill/>
              <a:round/>
              <a:headEnd/>
              <a:tailEnd/>
            </a:ln>
          </p:spPr>
          <p:txBody>
            <a:bodyPr/>
            <a:lstStyle/>
            <a:p>
              <a:pPr eaLnBrk="0" hangingPunct="0">
                <a:defRPr/>
              </a:pPr>
              <a:endParaRPr lang="en-US"/>
            </a:p>
          </p:txBody>
        </p:sp>
        <p:sp>
          <p:nvSpPr>
            <p:cNvPr id="4113" name="Freeform 17"/>
            <p:cNvSpPr>
              <a:spLocks/>
            </p:cNvSpPr>
            <p:nvPr userDrawn="1"/>
          </p:nvSpPr>
          <p:spPr bwMode="auto">
            <a:xfrm>
              <a:off x="504" y="3607"/>
              <a:ext cx="193" cy="385"/>
            </a:xfrm>
            <a:custGeom>
              <a:avLst/>
              <a:gdLst/>
              <a:ahLst/>
              <a:cxnLst>
                <a:cxn ang="0">
                  <a:pos x="0" y="80"/>
                </a:cxn>
                <a:cxn ang="0">
                  <a:pos x="87" y="0"/>
                </a:cxn>
                <a:cxn ang="0">
                  <a:pos x="232" y="6"/>
                </a:cxn>
                <a:cxn ang="0">
                  <a:pos x="386" y="764"/>
                </a:cxn>
                <a:cxn ang="0">
                  <a:pos x="279" y="720"/>
                </a:cxn>
                <a:cxn ang="0">
                  <a:pos x="152" y="677"/>
                </a:cxn>
                <a:cxn ang="0">
                  <a:pos x="0" y="80"/>
                </a:cxn>
                <a:cxn ang="0">
                  <a:pos x="0" y="80"/>
                </a:cxn>
              </a:cxnLst>
              <a:rect l="0" t="0" r="r" b="b"/>
              <a:pathLst>
                <a:path w="386" h="764">
                  <a:moveTo>
                    <a:pt x="0" y="80"/>
                  </a:moveTo>
                  <a:lnTo>
                    <a:pt x="87" y="0"/>
                  </a:lnTo>
                  <a:lnTo>
                    <a:pt x="232" y="6"/>
                  </a:lnTo>
                  <a:lnTo>
                    <a:pt x="386" y="764"/>
                  </a:lnTo>
                  <a:lnTo>
                    <a:pt x="279" y="720"/>
                  </a:lnTo>
                  <a:lnTo>
                    <a:pt x="152" y="677"/>
                  </a:lnTo>
                  <a:lnTo>
                    <a:pt x="0" y="80"/>
                  </a:lnTo>
                  <a:lnTo>
                    <a:pt x="0" y="80"/>
                  </a:lnTo>
                  <a:close/>
                </a:path>
              </a:pathLst>
            </a:custGeom>
            <a:solidFill>
              <a:schemeClr val="bg2"/>
            </a:solidFill>
            <a:ln w="9525">
              <a:noFill/>
              <a:round/>
              <a:headEnd/>
              <a:tailEnd/>
            </a:ln>
          </p:spPr>
          <p:txBody>
            <a:bodyPr/>
            <a:lstStyle/>
            <a:p>
              <a:pPr eaLnBrk="0" hangingPunct="0">
                <a:defRPr/>
              </a:pPr>
              <a:endParaRPr lang="en-US"/>
            </a:p>
          </p:txBody>
        </p:sp>
        <p:sp>
          <p:nvSpPr>
            <p:cNvPr id="4114" name="Freeform 18"/>
            <p:cNvSpPr>
              <a:spLocks/>
            </p:cNvSpPr>
            <p:nvPr userDrawn="1"/>
          </p:nvSpPr>
          <p:spPr bwMode="auto">
            <a:xfrm>
              <a:off x="667" y="3590"/>
              <a:ext cx="365" cy="174"/>
            </a:xfrm>
            <a:custGeom>
              <a:avLst/>
              <a:gdLst/>
              <a:ahLst/>
              <a:cxnLst>
                <a:cxn ang="0">
                  <a:pos x="692" y="0"/>
                </a:cxn>
                <a:cxn ang="0">
                  <a:pos x="0" y="106"/>
                </a:cxn>
                <a:cxn ang="0">
                  <a:pos x="28" y="348"/>
                </a:cxn>
                <a:cxn ang="0">
                  <a:pos x="715" y="237"/>
                </a:cxn>
                <a:cxn ang="0">
                  <a:pos x="728" y="43"/>
                </a:cxn>
                <a:cxn ang="0">
                  <a:pos x="692" y="0"/>
                </a:cxn>
                <a:cxn ang="0">
                  <a:pos x="692" y="0"/>
                </a:cxn>
              </a:cxnLst>
              <a:rect l="0" t="0" r="r" b="b"/>
              <a:pathLst>
                <a:path w="728" h="348">
                  <a:moveTo>
                    <a:pt x="692" y="0"/>
                  </a:moveTo>
                  <a:lnTo>
                    <a:pt x="0" y="106"/>
                  </a:lnTo>
                  <a:lnTo>
                    <a:pt x="28" y="348"/>
                  </a:lnTo>
                  <a:lnTo>
                    <a:pt x="715" y="237"/>
                  </a:lnTo>
                  <a:lnTo>
                    <a:pt x="728" y="43"/>
                  </a:lnTo>
                  <a:lnTo>
                    <a:pt x="692" y="0"/>
                  </a:lnTo>
                  <a:lnTo>
                    <a:pt x="692" y="0"/>
                  </a:lnTo>
                  <a:close/>
                </a:path>
              </a:pathLst>
            </a:custGeom>
            <a:solidFill>
              <a:schemeClr val="bg2"/>
            </a:solidFill>
            <a:ln w="9525">
              <a:noFill/>
              <a:round/>
              <a:headEnd/>
              <a:tailEnd/>
            </a:ln>
          </p:spPr>
          <p:txBody>
            <a:bodyPr/>
            <a:lstStyle/>
            <a:p>
              <a:pPr eaLnBrk="0" hangingPunct="0">
                <a:defRPr/>
              </a:pPr>
              <a:endParaRPr lang="en-US"/>
            </a:p>
          </p:txBody>
        </p:sp>
        <p:sp>
          <p:nvSpPr>
            <p:cNvPr id="4115" name="Freeform 19"/>
            <p:cNvSpPr>
              <a:spLocks/>
            </p:cNvSpPr>
            <p:nvPr userDrawn="1"/>
          </p:nvSpPr>
          <p:spPr bwMode="auto">
            <a:xfrm>
              <a:off x="347" y="3693"/>
              <a:ext cx="155" cy="65"/>
            </a:xfrm>
            <a:custGeom>
              <a:avLst/>
              <a:gdLst/>
              <a:ahLst/>
              <a:cxnLst>
                <a:cxn ang="0">
                  <a:pos x="272" y="0"/>
                </a:cxn>
                <a:cxn ang="0">
                  <a:pos x="0" y="78"/>
                </a:cxn>
                <a:cxn ang="0">
                  <a:pos x="312" y="135"/>
                </a:cxn>
                <a:cxn ang="0">
                  <a:pos x="272" y="0"/>
                </a:cxn>
                <a:cxn ang="0">
                  <a:pos x="272" y="0"/>
                </a:cxn>
              </a:cxnLst>
              <a:rect l="0" t="0" r="r" b="b"/>
              <a:pathLst>
                <a:path w="312" h="135">
                  <a:moveTo>
                    <a:pt x="272" y="0"/>
                  </a:moveTo>
                  <a:lnTo>
                    <a:pt x="0" y="78"/>
                  </a:lnTo>
                  <a:lnTo>
                    <a:pt x="312" y="135"/>
                  </a:lnTo>
                  <a:lnTo>
                    <a:pt x="272" y="0"/>
                  </a:lnTo>
                  <a:lnTo>
                    <a:pt x="272" y="0"/>
                  </a:lnTo>
                  <a:close/>
                </a:path>
              </a:pathLst>
            </a:custGeom>
            <a:solidFill>
              <a:schemeClr val="accent1"/>
            </a:solidFill>
            <a:ln w="9525">
              <a:noFill/>
              <a:round/>
              <a:headEnd/>
              <a:tailEnd/>
            </a:ln>
          </p:spPr>
          <p:txBody>
            <a:bodyPr/>
            <a:lstStyle/>
            <a:p>
              <a:pPr eaLnBrk="0" hangingPunct="0">
                <a:defRPr/>
              </a:pPr>
              <a:endParaRPr lang="en-US"/>
            </a:p>
          </p:txBody>
        </p:sp>
        <p:grpSp>
          <p:nvGrpSpPr>
            <p:cNvPr id="1060" name="Group 20"/>
            <p:cNvGrpSpPr>
              <a:grpSpLocks/>
            </p:cNvGrpSpPr>
            <p:nvPr userDrawn="1"/>
          </p:nvGrpSpPr>
          <p:grpSpPr bwMode="auto">
            <a:xfrm>
              <a:off x="5" y="3490"/>
              <a:ext cx="1124" cy="780"/>
              <a:chOff x="5" y="3490"/>
              <a:chExt cx="1124" cy="780"/>
            </a:xfrm>
          </p:grpSpPr>
          <p:grpSp>
            <p:nvGrpSpPr>
              <p:cNvPr id="1061" name="Group 21"/>
              <p:cNvGrpSpPr>
                <a:grpSpLocks/>
              </p:cNvGrpSpPr>
              <p:nvPr userDrawn="1"/>
            </p:nvGrpSpPr>
            <p:grpSpPr bwMode="auto">
              <a:xfrm>
                <a:off x="499" y="3562"/>
                <a:ext cx="548" cy="708"/>
                <a:chOff x="499" y="3562"/>
                <a:chExt cx="548" cy="708"/>
              </a:xfrm>
            </p:grpSpPr>
            <p:sp>
              <p:nvSpPr>
                <p:cNvPr id="4118" name="Freeform 22"/>
                <p:cNvSpPr>
                  <a:spLocks/>
                </p:cNvSpPr>
                <p:nvPr userDrawn="1"/>
              </p:nvSpPr>
              <p:spPr bwMode="auto">
                <a:xfrm>
                  <a:off x="497" y="3586"/>
                  <a:ext cx="158" cy="88"/>
                </a:xfrm>
                <a:custGeom>
                  <a:avLst/>
                  <a:gdLst/>
                  <a:ahLst/>
                  <a:cxnLst>
                    <a:cxn ang="0">
                      <a:pos x="0" y="107"/>
                    </a:cxn>
                    <a:cxn ang="0">
                      <a:pos x="114" y="10"/>
                    </a:cxn>
                    <a:cxn ang="0">
                      <a:pos x="213" y="0"/>
                    </a:cxn>
                    <a:cxn ang="0">
                      <a:pos x="292" y="27"/>
                    </a:cxn>
                    <a:cxn ang="0">
                      <a:pos x="313" y="91"/>
                    </a:cxn>
                    <a:cxn ang="0">
                      <a:pos x="167" y="67"/>
                    </a:cxn>
                    <a:cxn ang="0">
                      <a:pos x="74" y="101"/>
                    </a:cxn>
                    <a:cxn ang="0">
                      <a:pos x="13" y="175"/>
                    </a:cxn>
                    <a:cxn ang="0">
                      <a:pos x="0" y="107"/>
                    </a:cxn>
                    <a:cxn ang="0">
                      <a:pos x="0" y="107"/>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lnTo>
                        <a:pt x="0" y="107"/>
                      </a:lnTo>
                      <a:close/>
                    </a:path>
                  </a:pathLst>
                </a:custGeom>
                <a:solidFill>
                  <a:schemeClr val="accent2"/>
                </a:solidFill>
                <a:ln w="9525">
                  <a:noFill/>
                  <a:round/>
                  <a:headEnd/>
                  <a:tailEnd/>
                </a:ln>
              </p:spPr>
              <p:txBody>
                <a:bodyPr/>
                <a:lstStyle/>
                <a:p>
                  <a:pPr eaLnBrk="0" hangingPunct="0">
                    <a:defRPr/>
                  </a:pPr>
                  <a:endParaRPr lang="en-US"/>
                </a:p>
              </p:txBody>
            </p:sp>
            <p:sp>
              <p:nvSpPr>
                <p:cNvPr id="4119" name="Freeform 23"/>
                <p:cNvSpPr>
                  <a:spLocks/>
                </p:cNvSpPr>
                <p:nvPr userDrawn="1"/>
              </p:nvSpPr>
              <p:spPr bwMode="auto">
                <a:xfrm>
                  <a:off x="636" y="4137"/>
                  <a:ext cx="115" cy="133"/>
                </a:xfrm>
                <a:custGeom>
                  <a:avLst/>
                  <a:gdLst/>
                  <a:ahLst/>
                  <a:cxnLst>
                    <a:cxn ang="0">
                      <a:pos x="0" y="40"/>
                    </a:cxn>
                    <a:cxn ang="0">
                      <a:pos x="160" y="266"/>
                    </a:cxn>
                    <a:cxn ang="0">
                      <a:pos x="230" y="251"/>
                    </a:cxn>
                    <a:cxn ang="0">
                      <a:pos x="223" y="17"/>
                    </a:cxn>
                    <a:cxn ang="0">
                      <a:pos x="166" y="0"/>
                    </a:cxn>
                    <a:cxn ang="0">
                      <a:pos x="179" y="197"/>
                    </a:cxn>
                    <a:cxn ang="0">
                      <a:pos x="71" y="4"/>
                    </a:cxn>
                    <a:cxn ang="0">
                      <a:pos x="0" y="40"/>
                    </a:cxn>
                    <a:cxn ang="0">
                      <a:pos x="0" y="40"/>
                    </a:cxn>
                  </a:cxnLst>
                  <a:rect l="0" t="0" r="r" b="b"/>
                  <a:pathLst>
                    <a:path w="230" h="266">
                      <a:moveTo>
                        <a:pt x="0" y="40"/>
                      </a:moveTo>
                      <a:lnTo>
                        <a:pt x="160" y="266"/>
                      </a:lnTo>
                      <a:lnTo>
                        <a:pt x="230" y="251"/>
                      </a:lnTo>
                      <a:lnTo>
                        <a:pt x="223" y="17"/>
                      </a:lnTo>
                      <a:lnTo>
                        <a:pt x="166" y="0"/>
                      </a:lnTo>
                      <a:lnTo>
                        <a:pt x="179" y="197"/>
                      </a:lnTo>
                      <a:lnTo>
                        <a:pt x="71" y="4"/>
                      </a:lnTo>
                      <a:lnTo>
                        <a:pt x="0" y="40"/>
                      </a:lnTo>
                      <a:lnTo>
                        <a:pt x="0" y="40"/>
                      </a:lnTo>
                      <a:close/>
                    </a:path>
                  </a:pathLst>
                </a:custGeom>
                <a:solidFill>
                  <a:schemeClr val="accent2"/>
                </a:solidFill>
                <a:ln w="9525">
                  <a:noFill/>
                  <a:round/>
                  <a:headEnd/>
                  <a:tailEnd/>
                </a:ln>
              </p:spPr>
              <p:txBody>
                <a:bodyPr/>
                <a:lstStyle/>
                <a:p>
                  <a:pPr eaLnBrk="0" hangingPunct="0">
                    <a:defRPr/>
                  </a:pPr>
                  <a:endParaRPr lang="en-US"/>
                </a:p>
              </p:txBody>
            </p:sp>
            <p:sp>
              <p:nvSpPr>
                <p:cNvPr id="4120" name="Freeform 24"/>
                <p:cNvSpPr>
                  <a:spLocks/>
                </p:cNvSpPr>
                <p:nvPr userDrawn="1"/>
              </p:nvSpPr>
              <p:spPr bwMode="auto">
                <a:xfrm>
                  <a:off x="1004" y="3562"/>
                  <a:ext cx="43" cy="117"/>
                </a:xfrm>
                <a:custGeom>
                  <a:avLst/>
                  <a:gdLst/>
                  <a:ahLst/>
                  <a:cxnLst>
                    <a:cxn ang="0">
                      <a:pos x="0" y="19"/>
                    </a:cxn>
                    <a:cxn ang="0">
                      <a:pos x="36" y="93"/>
                    </a:cxn>
                    <a:cxn ang="0">
                      <a:pos x="44" y="154"/>
                    </a:cxn>
                    <a:cxn ang="0">
                      <a:pos x="27" y="234"/>
                    </a:cxn>
                    <a:cxn ang="0">
                      <a:pos x="80" y="220"/>
                    </a:cxn>
                    <a:cxn ang="0">
                      <a:pos x="87" y="116"/>
                    </a:cxn>
                    <a:cxn ang="0">
                      <a:pos x="46" y="0"/>
                    </a:cxn>
                    <a:cxn ang="0">
                      <a:pos x="0" y="19"/>
                    </a:cxn>
                    <a:cxn ang="0">
                      <a:pos x="0" y="19"/>
                    </a:cxn>
                  </a:cxnLst>
                  <a:rect l="0" t="0" r="r" b="b"/>
                  <a:pathLst>
                    <a:path w="87" h="234">
                      <a:moveTo>
                        <a:pt x="0" y="19"/>
                      </a:moveTo>
                      <a:lnTo>
                        <a:pt x="36" y="93"/>
                      </a:lnTo>
                      <a:lnTo>
                        <a:pt x="44" y="154"/>
                      </a:lnTo>
                      <a:lnTo>
                        <a:pt x="27" y="234"/>
                      </a:lnTo>
                      <a:lnTo>
                        <a:pt x="80" y="220"/>
                      </a:lnTo>
                      <a:lnTo>
                        <a:pt x="87" y="116"/>
                      </a:lnTo>
                      <a:lnTo>
                        <a:pt x="46" y="0"/>
                      </a:lnTo>
                      <a:lnTo>
                        <a:pt x="0" y="19"/>
                      </a:lnTo>
                      <a:lnTo>
                        <a:pt x="0" y="19"/>
                      </a:lnTo>
                      <a:close/>
                    </a:path>
                  </a:pathLst>
                </a:custGeom>
                <a:solidFill>
                  <a:schemeClr val="accent2"/>
                </a:solidFill>
                <a:ln w="9525">
                  <a:noFill/>
                  <a:round/>
                  <a:headEnd/>
                  <a:tailEnd/>
                </a:ln>
              </p:spPr>
              <p:txBody>
                <a:bodyPr/>
                <a:lstStyle/>
                <a:p>
                  <a:pPr eaLnBrk="0" hangingPunct="0">
                    <a:defRPr/>
                  </a:pPr>
                  <a:endParaRPr lang="en-US"/>
                </a:p>
              </p:txBody>
            </p:sp>
          </p:grpSp>
          <p:sp>
            <p:nvSpPr>
              <p:cNvPr id="4121" name="Freeform 25"/>
              <p:cNvSpPr>
                <a:spLocks/>
              </p:cNvSpPr>
              <p:nvPr userDrawn="1"/>
            </p:nvSpPr>
            <p:spPr bwMode="auto">
              <a:xfrm>
                <a:off x="76" y="3731"/>
                <a:ext cx="596" cy="251"/>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pPr eaLnBrk="0" hangingPunct="0">
                  <a:defRPr/>
                </a:pPr>
                <a:endParaRPr lang="en-US"/>
              </a:p>
            </p:txBody>
          </p:sp>
          <p:sp>
            <p:nvSpPr>
              <p:cNvPr id="4122" name="Freeform 26"/>
              <p:cNvSpPr>
                <a:spLocks/>
              </p:cNvSpPr>
              <p:nvPr userDrawn="1"/>
            </p:nvSpPr>
            <p:spPr bwMode="auto">
              <a:xfrm>
                <a:off x="260" y="3886"/>
                <a:ext cx="244" cy="148"/>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pPr eaLnBrk="0" hangingPunct="0">
                  <a:defRPr/>
                </a:pPr>
                <a:endParaRPr lang="en-US"/>
              </a:p>
            </p:txBody>
          </p:sp>
          <p:sp>
            <p:nvSpPr>
              <p:cNvPr id="4123" name="Freeform 27"/>
              <p:cNvSpPr>
                <a:spLocks/>
              </p:cNvSpPr>
              <p:nvPr userDrawn="1"/>
            </p:nvSpPr>
            <p:spPr bwMode="auto">
              <a:xfrm>
                <a:off x="565" y="3680"/>
                <a:ext cx="107" cy="239"/>
              </a:xfrm>
              <a:custGeom>
                <a:avLst/>
                <a:gdLst/>
                <a:ahLst/>
                <a:cxnLst>
                  <a:cxn ang="0">
                    <a:pos x="24" y="0"/>
                  </a:cxn>
                  <a:cxn ang="0">
                    <a:pos x="91" y="25"/>
                  </a:cxn>
                  <a:cxn ang="0">
                    <a:pos x="80" y="192"/>
                  </a:cxn>
                  <a:cxn ang="0">
                    <a:pos x="106" y="327"/>
                  </a:cxn>
                  <a:cxn ang="0">
                    <a:pos x="213" y="451"/>
                  </a:cxn>
                  <a:cxn ang="0">
                    <a:pos x="97" y="478"/>
                  </a:cxn>
                  <a:cxn ang="0">
                    <a:pos x="30" y="344"/>
                  </a:cxn>
                  <a:cxn ang="0">
                    <a:pos x="0" y="57"/>
                  </a:cxn>
                  <a:cxn ang="0">
                    <a:pos x="24" y="0"/>
                  </a:cxn>
                  <a:cxn ang="0">
                    <a:pos x="24" y="0"/>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lnTo>
                      <a:pt x="24" y="0"/>
                    </a:lnTo>
                    <a:close/>
                  </a:path>
                </a:pathLst>
              </a:custGeom>
              <a:solidFill>
                <a:schemeClr val="accent2"/>
              </a:solidFill>
              <a:ln w="9525">
                <a:noFill/>
                <a:round/>
                <a:headEnd/>
                <a:tailEnd/>
              </a:ln>
            </p:spPr>
            <p:txBody>
              <a:bodyPr/>
              <a:lstStyle/>
              <a:p>
                <a:pPr eaLnBrk="0" hangingPunct="0">
                  <a:defRPr/>
                </a:pPr>
                <a:endParaRPr lang="en-US"/>
              </a:p>
            </p:txBody>
          </p:sp>
          <p:grpSp>
            <p:nvGrpSpPr>
              <p:cNvPr id="1065" name="Group 28"/>
              <p:cNvGrpSpPr>
                <a:grpSpLocks/>
              </p:cNvGrpSpPr>
              <p:nvPr userDrawn="1"/>
            </p:nvGrpSpPr>
            <p:grpSpPr bwMode="auto">
              <a:xfrm>
                <a:off x="5" y="3490"/>
                <a:ext cx="1124" cy="678"/>
                <a:chOff x="5" y="3490"/>
                <a:chExt cx="1124" cy="678"/>
              </a:xfrm>
            </p:grpSpPr>
            <p:sp>
              <p:nvSpPr>
                <p:cNvPr id="4125" name="Freeform 29"/>
                <p:cNvSpPr>
                  <a:spLocks/>
                </p:cNvSpPr>
                <p:nvPr userDrawn="1"/>
              </p:nvSpPr>
              <p:spPr bwMode="auto">
                <a:xfrm>
                  <a:off x="669" y="4049"/>
                  <a:ext cx="75" cy="87"/>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pPr eaLnBrk="0" hangingPunct="0">
                    <a:defRPr/>
                  </a:pPr>
                  <a:endParaRPr lang="en-US"/>
                </a:p>
              </p:txBody>
            </p:sp>
            <p:sp>
              <p:nvSpPr>
                <p:cNvPr id="4126" name="Freeform 30"/>
                <p:cNvSpPr>
                  <a:spLocks/>
                </p:cNvSpPr>
                <p:nvPr userDrawn="1"/>
              </p:nvSpPr>
              <p:spPr bwMode="auto">
                <a:xfrm>
                  <a:off x="5" y="3729"/>
                  <a:ext cx="843" cy="439"/>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pPr eaLnBrk="0" hangingPunct="0">
                    <a:defRPr/>
                  </a:pPr>
                  <a:endParaRPr lang="en-US"/>
                </a:p>
              </p:txBody>
            </p:sp>
            <p:sp>
              <p:nvSpPr>
                <p:cNvPr id="4127" name="Freeform 31"/>
                <p:cNvSpPr>
                  <a:spLocks/>
                </p:cNvSpPr>
                <p:nvPr userDrawn="1"/>
              </p:nvSpPr>
              <p:spPr bwMode="auto">
                <a:xfrm>
                  <a:off x="106" y="3769"/>
                  <a:ext cx="80" cy="168"/>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pPr eaLnBrk="0" hangingPunct="0">
                    <a:defRPr/>
                  </a:pPr>
                  <a:endParaRPr lang="en-US"/>
                </a:p>
              </p:txBody>
            </p:sp>
            <p:sp>
              <p:nvSpPr>
                <p:cNvPr id="4128" name="Freeform 32"/>
                <p:cNvSpPr>
                  <a:spLocks/>
                </p:cNvSpPr>
                <p:nvPr userDrawn="1"/>
              </p:nvSpPr>
              <p:spPr bwMode="auto">
                <a:xfrm>
                  <a:off x="449" y="3490"/>
                  <a:ext cx="323" cy="594"/>
                </a:xfrm>
                <a:custGeom>
                  <a:avLst/>
                  <a:gdLst/>
                  <a:ahLst/>
                  <a:cxnLst>
                    <a:cxn ang="0">
                      <a:pos x="218" y="896"/>
                    </a:cxn>
                    <a:cxn ang="0">
                      <a:pos x="0" y="124"/>
                    </a:cxn>
                    <a:cxn ang="0">
                      <a:pos x="81" y="38"/>
                    </a:cxn>
                    <a:cxn ang="0">
                      <a:pos x="258" y="0"/>
                    </a:cxn>
                    <a:cxn ang="0">
                      <a:pos x="399" y="57"/>
                    </a:cxn>
                    <a:cxn ang="0">
                      <a:pos x="642" y="1188"/>
                    </a:cxn>
                    <a:cxn ang="0">
                      <a:pos x="555" y="1091"/>
                    </a:cxn>
                    <a:cxn ang="0">
                      <a:pos x="355" y="97"/>
                    </a:cxn>
                    <a:cxn ang="0">
                      <a:pos x="226" y="61"/>
                    </a:cxn>
                    <a:cxn ang="0">
                      <a:pos x="119" y="74"/>
                    </a:cxn>
                    <a:cxn ang="0">
                      <a:pos x="76" y="141"/>
                    </a:cxn>
                    <a:cxn ang="0">
                      <a:pos x="306" y="924"/>
                    </a:cxn>
                    <a:cxn ang="0">
                      <a:pos x="218" y="896"/>
                    </a:cxn>
                    <a:cxn ang="0">
                      <a:pos x="218" y="896"/>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lnTo>
                        <a:pt x="218" y="896"/>
                      </a:lnTo>
                      <a:close/>
                    </a:path>
                  </a:pathLst>
                </a:custGeom>
                <a:solidFill>
                  <a:schemeClr val="accent2"/>
                </a:solidFill>
                <a:ln w="9525">
                  <a:noFill/>
                  <a:round/>
                  <a:headEnd/>
                  <a:tailEnd/>
                </a:ln>
              </p:spPr>
              <p:txBody>
                <a:bodyPr/>
                <a:lstStyle/>
                <a:p>
                  <a:pPr eaLnBrk="0" hangingPunct="0">
                    <a:defRPr/>
                  </a:pPr>
                  <a:endParaRPr lang="en-US"/>
                </a:p>
              </p:txBody>
            </p:sp>
            <p:sp>
              <p:nvSpPr>
                <p:cNvPr id="4129" name="Freeform 33"/>
                <p:cNvSpPr>
                  <a:spLocks/>
                </p:cNvSpPr>
                <p:nvPr userDrawn="1"/>
              </p:nvSpPr>
              <p:spPr bwMode="auto">
                <a:xfrm>
                  <a:off x="577" y="3650"/>
                  <a:ext cx="97" cy="252"/>
                </a:xfrm>
                <a:custGeom>
                  <a:avLst/>
                  <a:gdLst/>
                  <a:ahLst/>
                  <a:cxnLst>
                    <a:cxn ang="0">
                      <a:pos x="0" y="27"/>
                    </a:cxn>
                    <a:cxn ang="0">
                      <a:pos x="76" y="194"/>
                    </a:cxn>
                    <a:cxn ang="0">
                      <a:pos x="113" y="318"/>
                    </a:cxn>
                    <a:cxn ang="0">
                      <a:pos x="116" y="504"/>
                    </a:cxn>
                    <a:cxn ang="0">
                      <a:pos x="192" y="504"/>
                    </a:cxn>
                    <a:cxn ang="0">
                      <a:pos x="187" y="360"/>
                    </a:cxn>
                    <a:cxn ang="0">
                      <a:pos x="162" y="208"/>
                    </a:cxn>
                    <a:cxn ang="0">
                      <a:pos x="99" y="59"/>
                    </a:cxn>
                    <a:cxn ang="0">
                      <a:pos x="63" y="0"/>
                    </a:cxn>
                    <a:cxn ang="0">
                      <a:pos x="0" y="27"/>
                    </a:cxn>
                    <a:cxn ang="0">
                      <a:pos x="0" y="27"/>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lnTo>
                        <a:pt x="0" y="27"/>
                      </a:lnTo>
                      <a:close/>
                    </a:path>
                  </a:pathLst>
                </a:custGeom>
                <a:solidFill>
                  <a:schemeClr val="accent2"/>
                </a:solidFill>
                <a:ln w="9525">
                  <a:noFill/>
                  <a:round/>
                  <a:headEnd/>
                  <a:tailEnd/>
                </a:ln>
              </p:spPr>
              <p:txBody>
                <a:bodyPr/>
                <a:lstStyle/>
                <a:p>
                  <a:pPr eaLnBrk="0" hangingPunct="0">
                    <a:defRPr/>
                  </a:pPr>
                  <a:endParaRPr lang="en-US"/>
                </a:p>
              </p:txBody>
            </p:sp>
            <p:sp>
              <p:nvSpPr>
                <p:cNvPr id="4130" name="Freeform 34"/>
                <p:cNvSpPr>
                  <a:spLocks/>
                </p:cNvSpPr>
                <p:nvPr userDrawn="1"/>
              </p:nvSpPr>
              <p:spPr bwMode="auto">
                <a:xfrm>
                  <a:off x="328" y="3630"/>
                  <a:ext cx="195" cy="137"/>
                </a:xfrm>
                <a:custGeom>
                  <a:avLst/>
                  <a:gdLst/>
                  <a:ahLst/>
                  <a:cxnLst>
                    <a:cxn ang="0">
                      <a:pos x="297" y="0"/>
                    </a:cxn>
                    <a:cxn ang="0">
                      <a:pos x="257" y="17"/>
                    </a:cxn>
                    <a:cxn ang="0">
                      <a:pos x="253" y="66"/>
                    </a:cxn>
                    <a:cxn ang="0">
                      <a:pos x="0" y="169"/>
                    </a:cxn>
                    <a:cxn ang="0">
                      <a:pos x="0" y="222"/>
                    </a:cxn>
                    <a:cxn ang="0">
                      <a:pos x="284" y="226"/>
                    </a:cxn>
                    <a:cxn ang="0">
                      <a:pos x="320" y="269"/>
                    </a:cxn>
                    <a:cxn ang="0">
                      <a:pos x="390" y="266"/>
                    </a:cxn>
                    <a:cxn ang="0">
                      <a:pos x="383" y="190"/>
                    </a:cxn>
                    <a:cxn ang="0">
                      <a:pos x="116" y="176"/>
                    </a:cxn>
                    <a:cxn ang="0">
                      <a:pos x="333" y="89"/>
                    </a:cxn>
                    <a:cxn ang="0">
                      <a:pos x="297" y="0"/>
                    </a:cxn>
                    <a:cxn ang="0">
                      <a:pos x="297" y="0"/>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lnTo>
                        <a:pt x="297" y="0"/>
                      </a:lnTo>
                      <a:close/>
                    </a:path>
                  </a:pathLst>
                </a:custGeom>
                <a:solidFill>
                  <a:schemeClr val="accent2"/>
                </a:solidFill>
                <a:ln w="9525">
                  <a:noFill/>
                  <a:round/>
                  <a:headEnd/>
                  <a:tailEnd/>
                </a:ln>
              </p:spPr>
              <p:txBody>
                <a:bodyPr/>
                <a:lstStyle/>
                <a:p>
                  <a:pPr eaLnBrk="0" hangingPunct="0">
                    <a:defRPr/>
                  </a:pPr>
                  <a:endParaRPr lang="en-US"/>
                </a:p>
              </p:txBody>
            </p:sp>
            <p:sp>
              <p:nvSpPr>
                <p:cNvPr id="4131" name="Freeform 35"/>
                <p:cNvSpPr>
                  <a:spLocks/>
                </p:cNvSpPr>
                <p:nvPr userDrawn="1"/>
              </p:nvSpPr>
              <p:spPr bwMode="auto">
                <a:xfrm>
                  <a:off x="658" y="3537"/>
                  <a:ext cx="471" cy="213"/>
                </a:xfrm>
                <a:custGeom>
                  <a:avLst/>
                  <a:gdLst/>
                  <a:ahLst/>
                  <a:cxnLst>
                    <a:cxn ang="0">
                      <a:pos x="0" y="131"/>
                    </a:cxn>
                    <a:cxn ang="0">
                      <a:pos x="863" y="0"/>
                    </a:cxn>
                    <a:cxn ang="0">
                      <a:pos x="926" y="78"/>
                    </a:cxn>
                    <a:cxn ang="0">
                      <a:pos x="941" y="181"/>
                    </a:cxn>
                    <a:cxn ang="0">
                      <a:pos x="903" y="282"/>
                    </a:cxn>
                    <a:cxn ang="0">
                      <a:pos x="57" y="424"/>
                    </a:cxn>
                    <a:cxn ang="0">
                      <a:pos x="53" y="384"/>
                    </a:cxn>
                    <a:cxn ang="0">
                      <a:pos x="863" y="242"/>
                    </a:cxn>
                    <a:cxn ang="0">
                      <a:pos x="893" y="145"/>
                    </a:cxn>
                    <a:cxn ang="0">
                      <a:pos x="840" y="57"/>
                    </a:cxn>
                    <a:cxn ang="0">
                      <a:pos x="0" y="185"/>
                    </a:cxn>
                    <a:cxn ang="0">
                      <a:pos x="0" y="131"/>
                    </a:cxn>
                    <a:cxn ang="0">
                      <a:pos x="0" y="131"/>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lnTo>
                        <a:pt x="0" y="131"/>
                      </a:lnTo>
                      <a:close/>
                    </a:path>
                  </a:pathLst>
                </a:custGeom>
                <a:solidFill>
                  <a:schemeClr val="accent2"/>
                </a:solidFill>
                <a:ln w="9525">
                  <a:noFill/>
                  <a:round/>
                  <a:headEnd/>
                  <a:tailEnd/>
                </a:ln>
              </p:spPr>
              <p:txBody>
                <a:bodyPr/>
                <a:lstStyle/>
                <a:p>
                  <a:pPr eaLnBrk="0" hangingPunct="0">
                    <a:defRPr/>
                  </a:pPr>
                  <a:endParaRPr lang="en-US"/>
                </a:p>
              </p:txBody>
            </p:sp>
            <p:sp>
              <p:nvSpPr>
                <p:cNvPr id="4132" name="Freeform 36"/>
                <p:cNvSpPr>
                  <a:spLocks/>
                </p:cNvSpPr>
                <p:nvPr userDrawn="1"/>
              </p:nvSpPr>
              <p:spPr bwMode="auto">
                <a:xfrm>
                  <a:off x="717" y="3607"/>
                  <a:ext cx="245" cy="85"/>
                </a:xfrm>
                <a:custGeom>
                  <a:avLst/>
                  <a:gdLst/>
                  <a:ahLst/>
                  <a:cxnLst>
                    <a:cxn ang="0">
                      <a:pos x="0" y="126"/>
                    </a:cxn>
                    <a:cxn ang="0">
                      <a:pos x="66" y="173"/>
                    </a:cxn>
                    <a:cxn ang="0">
                      <a:pos x="222" y="166"/>
                    </a:cxn>
                    <a:cxn ang="0">
                      <a:pos x="418" y="116"/>
                    </a:cxn>
                    <a:cxn ang="0">
                      <a:pos x="488" y="42"/>
                    </a:cxn>
                    <a:cxn ang="0">
                      <a:pos x="443" y="2"/>
                    </a:cxn>
                    <a:cxn ang="0">
                      <a:pos x="253" y="0"/>
                    </a:cxn>
                    <a:cxn ang="0">
                      <a:pos x="110" y="12"/>
                    </a:cxn>
                    <a:cxn ang="0">
                      <a:pos x="15" y="76"/>
                    </a:cxn>
                    <a:cxn ang="0">
                      <a:pos x="112" y="95"/>
                    </a:cxn>
                    <a:cxn ang="0">
                      <a:pos x="275" y="53"/>
                    </a:cxn>
                    <a:cxn ang="0">
                      <a:pos x="416" y="53"/>
                    </a:cxn>
                    <a:cxn ang="0">
                      <a:pos x="268" y="110"/>
                    </a:cxn>
                    <a:cxn ang="0">
                      <a:pos x="142" y="126"/>
                    </a:cxn>
                    <a:cxn ang="0">
                      <a:pos x="0" y="126"/>
                    </a:cxn>
                    <a:cxn ang="0">
                      <a:pos x="0" y="126"/>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lnTo>
                        <a:pt x="0" y="126"/>
                      </a:lnTo>
                      <a:close/>
                    </a:path>
                  </a:pathLst>
                </a:custGeom>
                <a:solidFill>
                  <a:schemeClr val="accent2"/>
                </a:solidFill>
                <a:ln w="9525">
                  <a:noFill/>
                  <a:round/>
                  <a:headEnd/>
                  <a:tailEnd/>
                </a:ln>
              </p:spPr>
              <p:txBody>
                <a:bodyPr/>
                <a:lstStyle/>
                <a:p>
                  <a:pPr eaLnBrk="0" hangingPunct="0">
                    <a:defRPr/>
                  </a:pPr>
                  <a:endParaRPr lang="en-US"/>
                </a:p>
              </p:txBody>
            </p:sp>
          </p:grpSp>
        </p:grpSp>
      </p:grpSp>
      <p:grpSp>
        <p:nvGrpSpPr>
          <p:cNvPr id="1035" name="Group 37"/>
          <p:cNvGrpSpPr>
            <a:grpSpLocks/>
          </p:cNvGrpSpPr>
          <p:nvPr/>
        </p:nvGrpSpPr>
        <p:grpSpPr bwMode="auto">
          <a:xfrm>
            <a:off x="8680450" y="2116138"/>
            <a:ext cx="385763" cy="4308475"/>
            <a:chOff x="5468" y="1333"/>
            <a:chExt cx="243" cy="2714"/>
          </a:xfrm>
        </p:grpSpPr>
        <p:sp>
          <p:nvSpPr>
            <p:cNvPr id="4134" name="Freeform 38"/>
            <p:cNvSpPr>
              <a:spLocks/>
            </p:cNvSpPr>
            <p:nvPr userDrawn="1"/>
          </p:nvSpPr>
          <p:spPr bwMode="auto">
            <a:xfrm flipH="1">
              <a:off x="5468" y="2620"/>
              <a:ext cx="205" cy="1427"/>
            </a:xfrm>
            <a:custGeom>
              <a:avLst/>
              <a:gdLst/>
              <a:ahLst/>
              <a:cxnLst>
                <a:cxn ang="0">
                  <a:pos x="692" y="3156"/>
                </a:cxn>
                <a:cxn ang="0">
                  <a:pos x="380" y="2945"/>
                </a:cxn>
                <a:cxn ang="0">
                  <a:pos x="319" y="2783"/>
                </a:cxn>
                <a:cxn ang="0">
                  <a:pos x="371" y="2542"/>
                </a:cxn>
                <a:cxn ang="0">
                  <a:pos x="591" y="2251"/>
                </a:cxn>
                <a:cxn ang="0">
                  <a:pos x="641" y="2070"/>
                </a:cxn>
                <a:cxn ang="0">
                  <a:pos x="591" y="1948"/>
                </a:cxn>
                <a:cxn ang="0">
                  <a:pos x="401" y="1859"/>
                </a:cxn>
                <a:cxn ang="0">
                  <a:pos x="361" y="1747"/>
                </a:cxn>
                <a:cxn ang="0">
                  <a:pos x="430" y="1587"/>
                </a:cxn>
                <a:cxn ang="0">
                  <a:pos x="741" y="1156"/>
                </a:cxn>
                <a:cxn ang="0">
                  <a:pos x="772" y="945"/>
                </a:cxn>
                <a:cxn ang="0">
                  <a:pos x="692" y="713"/>
                </a:cxn>
                <a:cxn ang="0">
                  <a:pos x="430" y="603"/>
                </a:cxn>
                <a:cxn ang="0">
                  <a:pos x="200" y="422"/>
                </a:cxn>
                <a:cxn ang="0">
                  <a:pos x="0" y="0"/>
                </a:cxn>
                <a:cxn ang="0">
                  <a:pos x="29" y="382"/>
                </a:cxn>
                <a:cxn ang="0">
                  <a:pos x="179" y="612"/>
                </a:cxn>
                <a:cxn ang="0">
                  <a:pos x="380" y="753"/>
                </a:cxn>
                <a:cxn ang="0">
                  <a:pos x="601" y="833"/>
                </a:cxn>
                <a:cxn ang="0">
                  <a:pos x="612" y="1044"/>
                </a:cxn>
                <a:cxn ang="0">
                  <a:pos x="500" y="1266"/>
                </a:cxn>
                <a:cxn ang="0">
                  <a:pos x="240" y="1658"/>
                </a:cxn>
                <a:cxn ang="0">
                  <a:pos x="230" y="1909"/>
                </a:cxn>
                <a:cxn ang="0">
                  <a:pos x="471" y="2049"/>
                </a:cxn>
                <a:cxn ang="0">
                  <a:pos x="460" y="2180"/>
                </a:cxn>
                <a:cxn ang="0">
                  <a:pos x="249" y="2452"/>
                </a:cxn>
                <a:cxn ang="0">
                  <a:pos x="160" y="2713"/>
                </a:cxn>
                <a:cxn ang="0">
                  <a:pos x="240" y="2994"/>
                </a:cxn>
                <a:cxn ang="0">
                  <a:pos x="430" y="3144"/>
                </a:cxn>
                <a:cxn ang="0">
                  <a:pos x="671" y="3266"/>
                </a:cxn>
                <a:cxn ang="0">
                  <a:pos x="692" y="3156"/>
                </a:cxn>
                <a:cxn ang="0">
                  <a:pos x="692" y="3156"/>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round/>
              <a:headEnd/>
              <a:tailEnd/>
            </a:ln>
          </p:spPr>
          <p:txBody>
            <a:bodyPr/>
            <a:lstStyle/>
            <a:p>
              <a:pPr eaLnBrk="0" hangingPunct="0">
                <a:defRPr/>
              </a:pPr>
              <a:endParaRPr lang="en-US"/>
            </a:p>
          </p:txBody>
        </p:sp>
        <p:sp>
          <p:nvSpPr>
            <p:cNvPr id="4135" name="Freeform 39"/>
            <p:cNvSpPr>
              <a:spLocks/>
            </p:cNvSpPr>
            <p:nvPr userDrawn="1"/>
          </p:nvSpPr>
          <p:spPr bwMode="auto">
            <a:xfrm flipH="1">
              <a:off x="5506" y="1333"/>
              <a:ext cx="205" cy="1633"/>
            </a:xfrm>
            <a:custGeom>
              <a:avLst/>
              <a:gdLst/>
              <a:ahLst/>
              <a:cxnLst>
                <a:cxn ang="0">
                  <a:pos x="692" y="3156"/>
                </a:cxn>
                <a:cxn ang="0">
                  <a:pos x="380" y="2945"/>
                </a:cxn>
                <a:cxn ang="0">
                  <a:pos x="319" y="2783"/>
                </a:cxn>
                <a:cxn ang="0">
                  <a:pos x="371" y="2542"/>
                </a:cxn>
                <a:cxn ang="0">
                  <a:pos x="591" y="2251"/>
                </a:cxn>
                <a:cxn ang="0">
                  <a:pos x="641" y="2070"/>
                </a:cxn>
                <a:cxn ang="0">
                  <a:pos x="591" y="1948"/>
                </a:cxn>
                <a:cxn ang="0">
                  <a:pos x="401" y="1859"/>
                </a:cxn>
                <a:cxn ang="0">
                  <a:pos x="361" y="1747"/>
                </a:cxn>
                <a:cxn ang="0">
                  <a:pos x="430" y="1587"/>
                </a:cxn>
                <a:cxn ang="0">
                  <a:pos x="741" y="1156"/>
                </a:cxn>
                <a:cxn ang="0">
                  <a:pos x="772" y="945"/>
                </a:cxn>
                <a:cxn ang="0">
                  <a:pos x="692" y="713"/>
                </a:cxn>
                <a:cxn ang="0">
                  <a:pos x="430" y="603"/>
                </a:cxn>
                <a:cxn ang="0">
                  <a:pos x="200" y="422"/>
                </a:cxn>
                <a:cxn ang="0">
                  <a:pos x="0" y="0"/>
                </a:cxn>
                <a:cxn ang="0">
                  <a:pos x="29" y="382"/>
                </a:cxn>
                <a:cxn ang="0">
                  <a:pos x="179" y="612"/>
                </a:cxn>
                <a:cxn ang="0">
                  <a:pos x="380" y="753"/>
                </a:cxn>
                <a:cxn ang="0">
                  <a:pos x="601" y="833"/>
                </a:cxn>
                <a:cxn ang="0">
                  <a:pos x="612" y="1044"/>
                </a:cxn>
                <a:cxn ang="0">
                  <a:pos x="500" y="1266"/>
                </a:cxn>
                <a:cxn ang="0">
                  <a:pos x="240" y="1658"/>
                </a:cxn>
                <a:cxn ang="0">
                  <a:pos x="230" y="1909"/>
                </a:cxn>
                <a:cxn ang="0">
                  <a:pos x="471" y="2049"/>
                </a:cxn>
                <a:cxn ang="0">
                  <a:pos x="460" y="2180"/>
                </a:cxn>
                <a:cxn ang="0">
                  <a:pos x="249" y="2452"/>
                </a:cxn>
                <a:cxn ang="0">
                  <a:pos x="160" y="2713"/>
                </a:cxn>
                <a:cxn ang="0">
                  <a:pos x="240" y="2994"/>
                </a:cxn>
                <a:cxn ang="0">
                  <a:pos x="430" y="3144"/>
                </a:cxn>
                <a:cxn ang="0">
                  <a:pos x="671" y="3266"/>
                </a:cxn>
                <a:cxn ang="0">
                  <a:pos x="692" y="3156"/>
                </a:cxn>
                <a:cxn ang="0">
                  <a:pos x="692" y="3156"/>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round/>
              <a:headEnd/>
              <a:tailEnd/>
            </a:ln>
          </p:spPr>
          <p:txBody>
            <a:bodyPr/>
            <a:lstStyle/>
            <a:p>
              <a:pPr eaLnBrk="0" hangingPunct="0">
                <a:defRPr/>
              </a:pPr>
              <a:endParaRPr lang="en-US"/>
            </a:p>
          </p:txBody>
        </p:sp>
      </p:grpSp>
      <p:grpSp>
        <p:nvGrpSpPr>
          <p:cNvPr id="1036" name="Group 40"/>
          <p:cNvGrpSpPr>
            <a:grpSpLocks/>
          </p:cNvGrpSpPr>
          <p:nvPr/>
        </p:nvGrpSpPr>
        <p:grpSpPr bwMode="auto">
          <a:xfrm>
            <a:off x="7318375" y="90488"/>
            <a:ext cx="2133600" cy="1911350"/>
            <a:chOff x="4610" y="57"/>
            <a:chExt cx="1344" cy="1204"/>
          </a:xfrm>
        </p:grpSpPr>
        <p:grpSp>
          <p:nvGrpSpPr>
            <p:cNvPr id="1037" name="Group 41"/>
            <p:cNvGrpSpPr>
              <a:grpSpLocks/>
            </p:cNvGrpSpPr>
            <p:nvPr userDrawn="1"/>
          </p:nvGrpSpPr>
          <p:grpSpPr bwMode="auto">
            <a:xfrm>
              <a:off x="4610" y="57"/>
              <a:ext cx="1344" cy="1204"/>
              <a:chOff x="4610" y="57"/>
              <a:chExt cx="1344" cy="1204"/>
            </a:xfrm>
          </p:grpSpPr>
          <p:sp>
            <p:nvSpPr>
              <p:cNvPr id="4138" name="Freeform 42"/>
              <p:cNvSpPr>
                <a:spLocks/>
              </p:cNvSpPr>
              <p:nvPr userDrawn="1"/>
            </p:nvSpPr>
            <p:spPr bwMode="auto">
              <a:xfrm rot="-3172564">
                <a:off x="5430" y="1086"/>
                <a:ext cx="62" cy="288"/>
              </a:xfrm>
              <a:custGeom>
                <a:avLst/>
                <a:gdLst/>
                <a:ahLst/>
                <a:cxnLst>
                  <a:cxn ang="0">
                    <a:pos x="123" y="9"/>
                  </a:cxn>
                  <a:cxn ang="0">
                    <a:pos x="131" y="342"/>
                  </a:cxn>
                  <a:cxn ang="0">
                    <a:pos x="0" y="806"/>
                  </a:cxn>
                  <a:cxn ang="0">
                    <a:pos x="79" y="789"/>
                  </a:cxn>
                  <a:cxn ang="0">
                    <a:pos x="218" y="376"/>
                  </a:cxn>
                  <a:cxn ang="0">
                    <a:pos x="245" y="0"/>
                  </a:cxn>
                  <a:cxn ang="0">
                    <a:pos x="123" y="9"/>
                  </a:cxn>
                  <a:cxn ang="0">
                    <a:pos x="123" y="9"/>
                  </a:cxn>
                </a:cxnLst>
                <a:rect l="0" t="0" r="r" b="b"/>
                <a:pathLst>
                  <a:path w="245" h="806">
                    <a:moveTo>
                      <a:pt x="123" y="9"/>
                    </a:moveTo>
                    <a:lnTo>
                      <a:pt x="131" y="342"/>
                    </a:lnTo>
                    <a:lnTo>
                      <a:pt x="0" y="806"/>
                    </a:lnTo>
                    <a:lnTo>
                      <a:pt x="79" y="789"/>
                    </a:lnTo>
                    <a:lnTo>
                      <a:pt x="218" y="376"/>
                    </a:lnTo>
                    <a:lnTo>
                      <a:pt x="245" y="0"/>
                    </a:lnTo>
                    <a:lnTo>
                      <a:pt x="123" y="9"/>
                    </a:lnTo>
                    <a:lnTo>
                      <a:pt x="123" y="9"/>
                    </a:lnTo>
                    <a:close/>
                  </a:path>
                </a:pathLst>
              </a:custGeom>
              <a:solidFill>
                <a:schemeClr val="accent2"/>
              </a:solidFill>
              <a:ln w="9525">
                <a:noFill/>
                <a:round/>
                <a:headEnd/>
                <a:tailEnd/>
              </a:ln>
            </p:spPr>
            <p:txBody>
              <a:bodyPr/>
              <a:lstStyle/>
              <a:p>
                <a:pPr eaLnBrk="0" hangingPunct="0">
                  <a:defRPr/>
                </a:pPr>
                <a:endParaRPr lang="en-US"/>
              </a:p>
            </p:txBody>
          </p:sp>
          <p:grpSp>
            <p:nvGrpSpPr>
              <p:cNvPr id="1040" name="Group 43"/>
              <p:cNvGrpSpPr>
                <a:grpSpLocks/>
              </p:cNvGrpSpPr>
              <p:nvPr userDrawn="1"/>
            </p:nvGrpSpPr>
            <p:grpSpPr bwMode="auto">
              <a:xfrm>
                <a:off x="4610" y="57"/>
                <a:ext cx="1344" cy="985"/>
                <a:chOff x="4610" y="57"/>
                <a:chExt cx="1344" cy="985"/>
              </a:xfrm>
            </p:grpSpPr>
            <p:sp>
              <p:nvSpPr>
                <p:cNvPr id="4140" name="Freeform 44"/>
                <p:cNvSpPr>
                  <a:spLocks/>
                </p:cNvSpPr>
                <p:nvPr userDrawn="1"/>
              </p:nvSpPr>
              <p:spPr bwMode="auto">
                <a:xfrm rot="-3172564">
                  <a:off x="4966" y="71"/>
                  <a:ext cx="153" cy="125"/>
                </a:xfrm>
                <a:custGeom>
                  <a:avLst/>
                  <a:gdLst/>
                  <a:ahLst/>
                  <a:cxnLst>
                    <a:cxn ang="0">
                      <a:pos x="0" y="0"/>
                    </a:cxn>
                    <a:cxn ang="0">
                      <a:pos x="298" y="184"/>
                    </a:cxn>
                    <a:cxn ang="0">
                      <a:pos x="500" y="349"/>
                    </a:cxn>
                    <a:cxn ang="0">
                      <a:pos x="604" y="140"/>
                    </a:cxn>
                    <a:cxn ang="0">
                      <a:pos x="359" y="9"/>
                    </a:cxn>
                    <a:cxn ang="0">
                      <a:pos x="464" y="184"/>
                    </a:cxn>
                    <a:cxn ang="0">
                      <a:pos x="131" y="17"/>
                    </a:cxn>
                    <a:cxn ang="0">
                      <a:pos x="0" y="0"/>
                    </a:cxn>
                    <a:cxn ang="0">
                      <a:pos x="0" y="0"/>
                    </a:cxn>
                  </a:cxnLst>
                  <a:rect l="0" t="0" r="r" b="b"/>
                  <a:pathLst>
                    <a:path w="604" h="349">
                      <a:moveTo>
                        <a:pt x="0" y="0"/>
                      </a:moveTo>
                      <a:lnTo>
                        <a:pt x="298" y="184"/>
                      </a:lnTo>
                      <a:lnTo>
                        <a:pt x="500" y="349"/>
                      </a:lnTo>
                      <a:lnTo>
                        <a:pt x="604" y="140"/>
                      </a:lnTo>
                      <a:lnTo>
                        <a:pt x="359" y="9"/>
                      </a:lnTo>
                      <a:lnTo>
                        <a:pt x="464" y="184"/>
                      </a:lnTo>
                      <a:lnTo>
                        <a:pt x="131" y="17"/>
                      </a:lnTo>
                      <a:lnTo>
                        <a:pt x="0" y="0"/>
                      </a:lnTo>
                      <a:lnTo>
                        <a:pt x="0" y="0"/>
                      </a:lnTo>
                      <a:close/>
                    </a:path>
                  </a:pathLst>
                </a:custGeom>
                <a:solidFill>
                  <a:schemeClr val="accent2"/>
                </a:solidFill>
                <a:ln w="9525">
                  <a:noFill/>
                  <a:round/>
                  <a:headEnd/>
                  <a:tailEnd/>
                </a:ln>
              </p:spPr>
              <p:txBody>
                <a:bodyPr/>
                <a:lstStyle/>
                <a:p>
                  <a:pPr eaLnBrk="0" hangingPunct="0">
                    <a:defRPr/>
                  </a:pPr>
                  <a:endParaRPr lang="en-US"/>
                </a:p>
              </p:txBody>
            </p:sp>
            <p:sp>
              <p:nvSpPr>
                <p:cNvPr id="4141" name="Freeform 45"/>
                <p:cNvSpPr>
                  <a:spLocks/>
                </p:cNvSpPr>
                <p:nvPr userDrawn="1"/>
              </p:nvSpPr>
              <p:spPr bwMode="auto">
                <a:xfrm rot="-3172564">
                  <a:off x="5052" y="328"/>
                  <a:ext cx="269" cy="438"/>
                </a:xfrm>
                <a:custGeom>
                  <a:avLst/>
                  <a:gdLst/>
                  <a:ahLst/>
                  <a:cxnLst>
                    <a:cxn ang="0">
                      <a:pos x="741" y="129"/>
                    </a:cxn>
                    <a:cxn ang="0">
                      <a:pos x="485" y="352"/>
                    </a:cxn>
                    <a:cxn ang="0">
                      <a:pos x="163" y="762"/>
                    </a:cxn>
                    <a:cxn ang="0">
                      <a:pos x="0" y="1101"/>
                    </a:cxn>
                    <a:cxn ang="0">
                      <a:pos x="59" y="1230"/>
                    </a:cxn>
                    <a:cxn ang="0">
                      <a:pos x="262" y="1201"/>
                    </a:cxn>
                    <a:cxn ang="0">
                      <a:pos x="578" y="914"/>
                    </a:cxn>
                    <a:cxn ang="0">
                      <a:pos x="876" y="534"/>
                    </a:cxn>
                    <a:cxn ang="0">
                      <a:pos x="1034" y="270"/>
                    </a:cxn>
                    <a:cxn ang="0">
                      <a:pos x="1064" y="84"/>
                    </a:cxn>
                    <a:cxn ang="0">
                      <a:pos x="977" y="0"/>
                    </a:cxn>
                    <a:cxn ang="0">
                      <a:pos x="836" y="65"/>
                    </a:cxn>
                    <a:cxn ang="0">
                      <a:pos x="969" y="107"/>
                    </a:cxn>
                    <a:cxn ang="0">
                      <a:pos x="876" y="352"/>
                    </a:cxn>
                    <a:cxn ang="0">
                      <a:pos x="690" y="656"/>
                    </a:cxn>
                    <a:cxn ang="0">
                      <a:pos x="350" y="1008"/>
                    </a:cxn>
                    <a:cxn ang="0">
                      <a:pos x="116" y="1114"/>
                    </a:cxn>
                    <a:cxn ang="0">
                      <a:pos x="135" y="943"/>
                    </a:cxn>
                    <a:cxn ang="0">
                      <a:pos x="437" y="504"/>
                    </a:cxn>
                    <a:cxn ang="0">
                      <a:pos x="831" y="118"/>
                    </a:cxn>
                    <a:cxn ang="0">
                      <a:pos x="741" y="129"/>
                    </a:cxn>
                    <a:cxn ang="0">
                      <a:pos x="741" y="129"/>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lnTo>
                        <a:pt x="741" y="129"/>
                      </a:lnTo>
                      <a:close/>
                    </a:path>
                  </a:pathLst>
                </a:custGeom>
                <a:solidFill>
                  <a:schemeClr val="accent2"/>
                </a:solidFill>
                <a:ln w="9525">
                  <a:noFill/>
                  <a:round/>
                  <a:headEnd/>
                  <a:tailEnd/>
                </a:ln>
              </p:spPr>
              <p:txBody>
                <a:bodyPr/>
                <a:lstStyle/>
                <a:p>
                  <a:pPr eaLnBrk="0" hangingPunct="0">
                    <a:defRPr/>
                  </a:pPr>
                  <a:endParaRPr lang="en-US"/>
                </a:p>
              </p:txBody>
            </p:sp>
            <p:sp>
              <p:nvSpPr>
                <p:cNvPr id="4142" name="Freeform 46"/>
                <p:cNvSpPr>
                  <a:spLocks/>
                </p:cNvSpPr>
                <p:nvPr userDrawn="1"/>
              </p:nvSpPr>
              <p:spPr bwMode="auto">
                <a:xfrm rot="-3172564">
                  <a:off x="4862" y="178"/>
                  <a:ext cx="505" cy="898"/>
                </a:xfrm>
                <a:custGeom>
                  <a:avLst/>
                  <a:gdLst/>
                  <a:ahLst/>
                  <a:cxnLst>
                    <a:cxn ang="0">
                      <a:pos x="1941" y="0"/>
                    </a:cxn>
                    <a:cxn ang="0">
                      <a:pos x="0" y="2521"/>
                    </a:cxn>
                    <a:cxn ang="0">
                      <a:pos x="192" y="2450"/>
                    </a:cxn>
                    <a:cxn ang="0">
                      <a:pos x="2002" y="61"/>
                    </a:cxn>
                    <a:cxn ang="0">
                      <a:pos x="1941" y="0"/>
                    </a:cxn>
                    <a:cxn ang="0">
                      <a:pos x="1941" y="0"/>
                    </a:cxn>
                  </a:cxnLst>
                  <a:rect l="0" t="0" r="r" b="b"/>
                  <a:pathLst>
                    <a:path w="2002" h="2521">
                      <a:moveTo>
                        <a:pt x="1941" y="0"/>
                      </a:moveTo>
                      <a:lnTo>
                        <a:pt x="0" y="2521"/>
                      </a:lnTo>
                      <a:lnTo>
                        <a:pt x="192" y="2450"/>
                      </a:lnTo>
                      <a:lnTo>
                        <a:pt x="2002" y="61"/>
                      </a:lnTo>
                      <a:lnTo>
                        <a:pt x="1941" y="0"/>
                      </a:lnTo>
                      <a:lnTo>
                        <a:pt x="1941" y="0"/>
                      </a:lnTo>
                      <a:close/>
                    </a:path>
                  </a:pathLst>
                </a:custGeom>
                <a:solidFill>
                  <a:schemeClr val="accent2"/>
                </a:solidFill>
                <a:ln w="9525">
                  <a:noFill/>
                  <a:round/>
                  <a:headEnd/>
                  <a:tailEnd/>
                </a:ln>
              </p:spPr>
              <p:txBody>
                <a:bodyPr/>
                <a:lstStyle/>
                <a:p>
                  <a:pPr eaLnBrk="0" hangingPunct="0">
                    <a:defRPr/>
                  </a:pPr>
                  <a:endParaRPr lang="en-US"/>
                </a:p>
              </p:txBody>
            </p:sp>
            <p:sp>
              <p:nvSpPr>
                <p:cNvPr id="4143" name="Freeform 47"/>
                <p:cNvSpPr>
                  <a:spLocks/>
                </p:cNvSpPr>
                <p:nvPr userDrawn="1"/>
              </p:nvSpPr>
              <p:spPr bwMode="auto">
                <a:xfrm rot="-3172564">
                  <a:off x="4903" y="-19"/>
                  <a:ext cx="758" cy="1344"/>
                </a:xfrm>
                <a:custGeom>
                  <a:avLst/>
                  <a:gdLst/>
                  <a:ahLst/>
                  <a:cxnLst>
                    <a:cxn ang="0">
                      <a:pos x="95" y="2844"/>
                    </a:cxn>
                    <a:cxn ang="0">
                      <a:pos x="394" y="2834"/>
                    </a:cxn>
                    <a:cxn ang="0">
                      <a:pos x="821" y="3009"/>
                    </a:cxn>
                    <a:cxn ang="0">
                      <a:pos x="681" y="2817"/>
                    </a:cxn>
                    <a:cxn ang="0">
                      <a:pos x="367" y="2703"/>
                    </a:cxn>
                    <a:cxn ang="0">
                      <a:pos x="637" y="2720"/>
                    </a:cxn>
                    <a:cxn ang="0">
                      <a:pos x="979" y="2870"/>
                    </a:cxn>
                    <a:cxn ang="0">
                      <a:pos x="2859" y="420"/>
                    </a:cxn>
                    <a:cxn ang="0">
                      <a:pos x="2578" y="148"/>
                    </a:cxn>
                    <a:cxn ang="0">
                      <a:pos x="2308" y="0"/>
                    </a:cxn>
                    <a:cxn ang="0">
                      <a:pos x="2692" y="78"/>
                    </a:cxn>
                    <a:cxn ang="0">
                      <a:pos x="3007" y="428"/>
                    </a:cxn>
                    <a:cxn ang="0">
                      <a:pos x="831" y="3273"/>
                    </a:cxn>
                    <a:cxn ang="0">
                      <a:pos x="481" y="3412"/>
                    </a:cxn>
                    <a:cxn ang="0">
                      <a:pos x="105" y="3771"/>
                    </a:cxn>
                    <a:cxn ang="0">
                      <a:pos x="0" y="3667"/>
                    </a:cxn>
                    <a:cxn ang="0">
                      <a:pos x="131" y="3631"/>
                    </a:cxn>
                    <a:cxn ang="0">
                      <a:pos x="376" y="3385"/>
                    </a:cxn>
                    <a:cxn ang="0">
                      <a:pos x="165" y="3273"/>
                    </a:cxn>
                    <a:cxn ang="0">
                      <a:pos x="165" y="3176"/>
                    </a:cxn>
                    <a:cxn ang="0">
                      <a:pos x="411" y="3298"/>
                    </a:cxn>
                    <a:cxn ang="0">
                      <a:pos x="411" y="3186"/>
                    </a:cxn>
                    <a:cxn ang="0">
                      <a:pos x="603" y="3220"/>
                    </a:cxn>
                    <a:cxn ang="0">
                      <a:pos x="428" y="3079"/>
                    </a:cxn>
                    <a:cxn ang="0">
                      <a:pos x="629" y="3062"/>
                    </a:cxn>
                    <a:cxn ang="0">
                      <a:pos x="95" y="2844"/>
                    </a:cxn>
                    <a:cxn ang="0">
                      <a:pos x="95" y="2844"/>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lnTo>
                        <a:pt x="95" y="2844"/>
                      </a:lnTo>
                      <a:close/>
                    </a:path>
                  </a:pathLst>
                </a:custGeom>
                <a:solidFill>
                  <a:schemeClr val="accent2"/>
                </a:solidFill>
                <a:ln w="9525">
                  <a:noFill/>
                  <a:round/>
                  <a:headEnd/>
                  <a:tailEnd/>
                </a:ln>
              </p:spPr>
              <p:txBody>
                <a:bodyPr/>
                <a:lstStyle/>
                <a:p>
                  <a:pPr eaLnBrk="0" hangingPunct="0">
                    <a:defRPr/>
                  </a:pPr>
                  <a:endParaRPr lang="en-US"/>
                </a:p>
              </p:txBody>
            </p:sp>
            <p:sp>
              <p:nvSpPr>
                <p:cNvPr id="4144" name="Freeform 48"/>
                <p:cNvSpPr>
                  <a:spLocks/>
                </p:cNvSpPr>
                <p:nvPr userDrawn="1"/>
              </p:nvSpPr>
              <p:spPr bwMode="auto">
                <a:xfrm rot="-3172564">
                  <a:off x="5301" y="893"/>
                  <a:ext cx="169" cy="122"/>
                </a:xfrm>
                <a:custGeom>
                  <a:avLst/>
                  <a:gdLst/>
                  <a:ahLst/>
                  <a:cxnLst>
                    <a:cxn ang="0">
                      <a:pos x="0" y="80"/>
                    </a:cxn>
                    <a:cxn ang="0">
                      <a:pos x="255" y="106"/>
                    </a:cxn>
                    <a:cxn ang="0">
                      <a:pos x="639" y="342"/>
                    </a:cxn>
                    <a:cxn ang="0">
                      <a:pos x="673" y="289"/>
                    </a:cxn>
                    <a:cxn ang="0">
                      <a:pos x="447" y="114"/>
                    </a:cxn>
                    <a:cxn ang="0">
                      <a:pos x="26" y="0"/>
                    </a:cxn>
                    <a:cxn ang="0">
                      <a:pos x="0" y="80"/>
                    </a:cxn>
                    <a:cxn ang="0">
                      <a:pos x="0" y="80"/>
                    </a:cxn>
                  </a:cxnLst>
                  <a:rect l="0" t="0" r="r" b="b"/>
                  <a:pathLst>
                    <a:path w="673" h="342">
                      <a:moveTo>
                        <a:pt x="0" y="80"/>
                      </a:moveTo>
                      <a:lnTo>
                        <a:pt x="255" y="106"/>
                      </a:lnTo>
                      <a:lnTo>
                        <a:pt x="639" y="342"/>
                      </a:lnTo>
                      <a:lnTo>
                        <a:pt x="673" y="289"/>
                      </a:lnTo>
                      <a:lnTo>
                        <a:pt x="447" y="114"/>
                      </a:lnTo>
                      <a:lnTo>
                        <a:pt x="26" y="0"/>
                      </a:lnTo>
                      <a:lnTo>
                        <a:pt x="0" y="80"/>
                      </a:lnTo>
                      <a:lnTo>
                        <a:pt x="0" y="80"/>
                      </a:lnTo>
                      <a:close/>
                    </a:path>
                  </a:pathLst>
                </a:custGeom>
                <a:solidFill>
                  <a:schemeClr val="accent2"/>
                </a:solidFill>
                <a:ln w="9525">
                  <a:noFill/>
                  <a:round/>
                  <a:headEnd/>
                  <a:tailEnd/>
                </a:ln>
              </p:spPr>
              <p:txBody>
                <a:bodyPr/>
                <a:lstStyle/>
                <a:p>
                  <a:pPr eaLnBrk="0" hangingPunct="0">
                    <a:defRPr/>
                  </a:pPr>
                  <a:endParaRPr lang="en-US"/>
                </a:p>
              </p:txBody>
            </p:sp>
            <p:sp>
              <p:nvSpPr>
                <p:cNvPr id="4145" name="Freeform 49"/>
                <p:cNvSpPr>
                  <a:spLocks/>
                </p:cNvSpPr>
                <p:nvPr userDrawn="1"/>
              </p:nvSpPr>
              <p:spPr bwMode="auto">
                <a:xfrm rot="-3172564">
                  <a:off x="5253" y="802"/>
                  <a:ext cx="181" cy="144"/>
                </a:xfrm>
                <a:custGeom>
                  <a:avLst/>
                  <a:gdLst/>
                  <a:ahLst/>
                  <a:cxnLst>
                    <a:cxn ang="0">
                      <a:pos x="0" y="78"/>
                    </a:cxn>
                    <a:cxn ang="0">
                      <a:pos x="340" y="148"/>
                    </a:cxn>
                    <a:cxn ang="0">
                      <a:pos x="638" y="403"/>
                    </a:cxn>
                    <a:cxn ang="0">
                      <a:pos x="716" y="296"/>
                    </a:cxn>
                    <a:cxn ang="0">
                      <a:pos x="420" y="114"/>
                    </a:cxn>
                    <a:cxn ang="0">
                      <a:pos x="70" y="0"/>
                    </a:cxn>
                    <a:cxn ang="0">
                      <a:pos x="0" y="78"/>
                    </a:cxn>
                    <a:cxn ang="0">
                      <a:pos x="0" y="78"/>
                    </a:cxn>
                  </a:cxnLst>
                  <a:rect l="0" t="0" r="r" b="b"/>
                  <a:pathLst>
                    <a:path w="716" h="403">
                      <a:moveTo>
                        <a:pt x="0" y="78"/>
                      </a:moveTo>
                      <a:lnTo>
                        <a:pt x="340" y="148"/>
                      </a:lnTo>
                      <a:lnTo>
                        <a:pt x="638" y="403"/>
                      </a:lnTo>
                      <a:lnTo>
                        <a:pt x="716" y="296"/>
                      </a:lnTo>
                      <a:lnTo>
                        <a:pt x="420" y="114"/>
                      </a:lnTo>
                      <a:lnTo>
                        <a:pt x="70" y="0"/>
                      </a:lnTo>
                      <a:lnTo>
                        <a:pt x="0" y="78"/>
                      </a:lnTo>
                      <a:lnTo>
                        <a:pt x="0" y="78"/>
                      </a:lnTo>
                      <a:close/>
                    </a:path>
                  </a:pathLst>
                </a:custGeom>
                <a:solidFill>
                  <a:schemeClr val="accent2"/>
                </a:solidFill>
                <a:ln w="9525">
                  <a:noFill/>
                  <a:round/>
                  <a:headEnd/>
                  <a:tailEnd/>
                </a:ln>
              </p:spPr>
              <p:txBody>
                <a:bodyPr/>
                <a:lstStyle/>
                <a:p>
                  <a:pPr eaLnBrk="0" hangingPunct="0">
                    <a:defRPr/>
                  </a:pPr>
                  <a:endParaRPr lang="en-US"/>
                </a:p>
              </p:txBody>
            </p:sp>
            <p:sp>
              <p:nvSpPr>
                <p:cNvPr id="4146" name="Freeform 50"/>
                <p:cNvSpPr>
                  <a:spLocks/>
                </p:cNvSpPr>
                <p:nvPr userDrawn="1"/>
              </p:nvSpPr>
              <p:spPr bwMode="auto">
                <a:xfrm rot="-3172564">
                  <a:off x="4985" y="210"/>
                  <a:ext cx="181" cy="147"/>
                </a:xfrm>
                <a:custGeom>
                  <a:avLst/>
                  <a:gdLst/>
                  <a:ahLst/>
                  <a:cxnLst>
                    <a:cxn ang="0">
                      <a:pos x="0" y="78"/>
                    </a:cxn>
                    <a:cxn ang="0">
                      <a:pos x="316" y="139"/>
                    </a:cxn>
                    <a:cxn ang="0">
                      <a:pos x="649" y="411"/>
                    </a:cxn>
                    <a:cxn ang="0">
                      <a:pos x="717" y="314"/>
                    </a:cxn>
                    <a:cxn ang="0">
                      <a:pos x="394" y="87"/>
                    </a:cxn>
                    <a:cxn ang="0">
                      <a:pos x="54" y="0"/>
                    </a:cxn>
                    <a:cxn ang="0">
                      <a:pos x="0" y="78"/>
                    </a:cxn>
                    <a:cxn ang="0">
                      <a:pos x="0" y="78"/>
                    </a:cxn>
                  </a:cxnLst>
                  <a:rect l="0" t="0" r="r" b="b"/>
                  <a:pathLst>
                    <a:path w="717" h="411">
                      <a:moveTo>
                        <a:pt x="0" y="78"/>
                      </a:moveTo>
                      <a:lnTo>
                        <a:pt x="316" y="139"/>
                      </a:lnTo>
                      <a:lnTo>
                        <a:pt x="649" y="411"/>
                      </a:lnTo>
                      <a:lnTo>
                        <a:pt x="717" y="314"/>
                      </a:lnTo>
                      <a:lnTo>
                        <a:pt x="394" y="87"/>
                      </a:lnTo>
                      <a:lnTo>
                        <a:pt x="54" y="0"/>
                      </a:lnTo>
                      <a:lnTo>
                        <a:pt x="0" y="78"/>
                      </a:lnTo>
                      <a:lnTo>
                        <a:pt x="0" y="78"/>
                      </a:lnTo>
                      <a:close/>
                    </a:path>
                  </a:pathLst>
                </a:custGeom>
                <a:solidFill>
                  <a:schemeClr val="accent2"/>
                </a:solidFill>
                <a:ln w="9525">
                  <a:noFill/>
                  <a:round/>
                  <a:headEnd/>
                  <a:tailEnd/>
                </a:ln>
              </p:spPr>
              <p:txBody>
                <a:bodyPr/>
                <a:lstStyle/>
                <a:p>
                  <a:pPr eaLnBrk="0" hangingPunct="0">
                    <a:defRPr/>
                  </a:pPr>
                  <a:endParaRPr lang="en-US"/>
                </a:p>
              </p:txBody>
            </p:sp>
            <p:sp>
              <p:nvSpPr>
                <p:cNvPr id="4147" name="Freeform 51"/>
                <p:cNvSpPr>
                  <a:spLocks/>
                </p:cNvSpPr>
                <p:nvPr userDrawn="1"/>
              </p:nvSpPr>
              <p:spPr bwMode="auto">
                <a:xfrm rot="-3172564">
                  <a:off x="4951" y="138"/>
                  <a:ext cx="179" cy="138"/>
                </a:xfrm>
                <a:custGeom>
                  <a:avLst/>
                  <a:gdLst/>
                  <a:ahLst/>
                  <a:cxnLst>
                    <a:cxn ang="0">
                      <a:pos x="0" y="88"/>
                    </a:cxn>
                    <a:cxn ang="0">
                      <a:pos x="272" y="131"/>
                    </a:cxn>
                    <a:cxn ang="0">
                      <a:pos x="665" y="386"/>
                    </a:cxn>
                    <a:cxn ang="0">
                      <a:pos x="709" y="308"/>
                    </a:cxn>
                    <a:cxn ang="0">
                      <a:pos x="306" y="53"/>
                    </a:cxn>
                    <a:cxn ang="0">
                      <a:pos x="43" y="0"/>
                    </a:cxn>
                    <a:cxn ang="0">
                      <a:pos x="0" y="88"/>
                    </a:cxn>
                    <a:cxn ang="0">
                      <a:pos x="0" y="88"/>
                    </a:cxn>
                  </a:cxnLst>
                  <a:rect l="0" t="0" r="r" b="b"/>
                  <a:pathLst>
                    <a:path w="709" h="386">
                      <a:moveTo>
                        <a:pt x="0" y="88"/>
                      </a:moveTo>
                      <a:lnTo>
                        <a:pt x="272" y="131"/>
                      </a:lnTo>
                      <a:lnTo>
                        <a:pt x="665" y="386"/>
                      </a:lnTo>
                      <a:lnTo>
                        <a:pt x="709" y="308"/>
                      </a:lnTo>
                      <a:lnTo>
                        <a:pt x="306" y="53"/>
                      </a:lnTo>
                      <a:lnTo>
                        <a:pt x="43" y="0"/>
                      </a:lnTo>
                      <a:lnTo>
                        <a:pt x="0" y="88"/>
                      </a:lnTo>
                      <a:lnTo>
                        <a:pt x="0" y="88"/>
                      </a:lnTo>
                      <a:close/>
                    </a:path>
                  </a:pathLst>
                </a:custGeom>
                <a:solidFill>
                  <a:schemeClr val="accent2"/>
                </a:solidFill>
                <a:ln w="9525">
                  <a:noFill/>
                  <a:round/>
                  <a:headEnd/>
                  <a:tailEnd/>
                </a:ln>
              </p:spPr>
              <p:txBody>
                <a:bodyPr/>
                <a:lstStyle/>
                <a:p>
                  <a:pPr eaLnBrk="0" hangingPunct="0">
                    <a:defRPr/>
                  </a:pPr>
                  <a:endParaRPr lang="en-US"/>
                </a:p>
              </p:txBody>
            </p:sp>
          </p:grpSp>
        </p:grpSp>
        <p:sp>
          <p:nvSpPr>
            <p:cNvPr id="4148" name="Line 52"/>
            <p:cNvSpPr>
              <a:spLocks noChangeShapeType="1"/>
            </p:cNvSpPr>
            <p:nvPr userDrawn="1"/>
          </p:nvSpPr>
          <p:spPr bwMode="auto">
            <a:xfrm>
              <a:off x="4870" y="84"/>
              <a:ext cx="42" cy="96"/>
            </a:xfrm>
            <a:prstGeom prst="line">
              <a:avLst/>
            </a:prstGeom>
            <a:noFill/>
            <a:ln w="38100">
              <a:solidFill>
                <a:schemeClr val="accent2"/>
              </a:solidFill>
              <a:round/>
              <a:headEnd/>
              <a:tailEnd/>
            </a:ln>
            <a:effectLst/>
          </p:spPr>
          <p:txBody>
            <a:bodyPr/>
            <a:lstStyle/>
            <a:p>
              <a:pPr eaLnBrk="0" hangingPunct="0">
                <a:defRPr/>
              </a:pPr>
              <a:endParaRPr lang="en-US"/>
            </a:p>
          </p:txBody>
        </p:sp>
      </p:grpSp>
    </p:spTree>
  </p:cSld>
  <p:clrMap bg1="lt1" tx1="dk1" bg2="lt2" tx2="dk2" accent1="accent1" accent2="accent2" accent3="accent3" accent4="accent4" accent5="accent5" accent6="accent6" hlink="hlink" folHlink="folHlink"/>
  <p:sldLayoutIdLst>
    <p:sldLayoutId id="2147483663"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transition>
    <p:dissolve/>
  </p:transition>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mic Sans MS" pitchFamily="66" charset="0"/>
        </a:defRPr>
      </a:lvl2pPr>
      <a:lvl3pPr algn="ctr" rtl="0" eaLnBrk="0" fontAlgn="base" hangingPunct="0">
        <a:spcBef>
          <a:spcPct val="0"/>
        </a:spcBef>
        <a:spcAft>
          <a:spcPct val="0"/>
        </a:spcAft>
        <a:defRPr sz="4400">
          <a:solidFill>
            <a:schemeClr val="tx1"/>
          </a:solidFill>
          <a:latin typeface="Comic Sans MS" pitchFamily="66" charset="0"/>
        </a:defRPr>
      </a:lvl3pPr>
      <a:lvl4pPr algn="ctr" rtl="0" eaLnBrk="0" fontAlgn="base" hangingPunct="0">
        <a:spcBef>
          <a:spcPct val="0"/>
        </a:spcBef>
        <a:spcAft>
          <a:spcPct val="0"/>
        </a:spcAft>
        <a:defRPr sz="4400">
          <a:solidFill>
            <a:schemeClr val="tx1"/>
          </a:solidFill>
          <a:latin typeface="Comic Sans MS" pitchFamily="66" charset="0"/>
        </a:defRPr>
      </a:lvl4pPr>
      <a:lvl5pPr algn="ctr" rtl="0" eaLnBrk="0" fontAlgn="base" hangingPunct="0">
        <a:spcBef>
          <a:spcPct val="0"/>
        </a:spcBef>
        <a:spcAft>
          <a:spcPct val="0"/>
        </a:spcAft>
        <a:defRPr sz="4400">
          <a:solidFill>
            <a:schemeClr val="tx1"/>
          </a:solidFill>
          <a:latin typeface="Comic Sans MS" pitchFamily="66" charset="0"/>
        </a:defRPr>
      </a:lvl5pPr>
      <a:lvl6pPr marL="457200" algn="ctr" rtl="0" eaLnBrk="1" fontAlgn="base" hangingPunct="1">
        <a:spcBef>
          <a:spcPct val="0"/>
        </a:spcBef>
        <a:spcAft>
          <a:spcPct val="0"/>
        </a:spcAft>
        <a:defRPr sz="4400">
          <a:solidFill>
            <a:schemeClr val="tx1"/>
          </a:solidFill>
          <a:latin typeface="Comic Sans MS" pitchFamily="66" charset="0"/>
        </a:defRPr>
      </a:lvl6pPr>
      <a:lvl7pPr marL="914400" algn="ctr" rtl="0" eaLnBrk="1" fontAlgn="base" hangingPunct="1">
        <a:spcBef>
          <a:spcPct val="0"/>
        </a:spcBef>
        <a:spcAft>
          <a:spcPct val="0"/>
        </a:spcAft>
        <a:defRPr sz="4400">
          <a:solidFill>
            <a:schemeClr val="tx1"/>
          </a:solidFill>
          <a:latin typeface="Comic Sans MS" pitchFamily="66" charset="0"/>
        </a:defRPr>
      </a:lvl7pPr>
      <a:lvl8pPr marL="1371600" algn="ctr" rtl="0" eaLnBrk="1" fontAlgn="base" hangingPunct="1">
        <a:spcBef>
          <a:spcPct val="0"/>
        </a:spcBef>
        <a:spcAft>
          <a:spcPct val="0"/>
        </a:spcAft>
        <a:defRPr sz="4400">
          <a:solidFill>
            <a:schemeClr val="tx1"/>
          </a:solidFill>
          <a:latin typeface="Comic Sans MS" pitchFamily="66" charset="0"/>
        </a:defRPr>
      </a:lvl8pPr>
      <a:lvl9pPr marL="1828800" algn="ctr" rtl="0" eaLnBrk="1" fontAlgn="base" hangingPunct="1">
        <a:spcBef>
          <a:spcPct val="0"/>
        </a:spcBef>
        <a:spcAft>
          <a:spcPct val="0"/>
        </a:spcAft>
        <a:defRPr sz="4400">
          <a:solidFill>
            <a:schemeClr val="tx1"/>
          </a:solidFill>
          <a:latin typeface="Comic Sans MS" pitchFamily="6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hackensackschools.org/webpages/scoxmurphy/" TargetMode="External"/><Relationship Id="rId2" Type="http://schemas.openxmlformats.org/officeDocument/2006/relationships/hyperlink" Target="mailto:s.cox-murphy@hackensackschools.or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slideLayout" Target="../slideLayouts/slideLayout1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slideLayout" Target="../slideLayouts/slideLayout12.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slideLayout" Target="../slideLayouts/slideLayout13.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295400" y="1295400"/>
            <a:ext cx="6858000" cy="3429000"/>
          </a:xfrm>
        </p:spPr>
        <p:txBody>
          <a:bodyPr/>
          <a:lstStyle/>
          <a:p>
            <a:pPr eaLnBrk="1" hangingPunct="1">
              <a:defRPr/>
            </a:pPr>
            <a:r>
              <a:rPr lang="en-US" sz="4000" dirty="0" smtClean="0"/>
              <a:t>                    Back to School              			Night</a:t>
            </a:r>
            <a:br>
              <a:rPr lang="en-US" sz="4000" dirty="0" smtClean="0"/>
            </a:br>
            <a:r>
              <a:rPr lang="en-US" sz="4000" dirty="0" smtClean="0"/>
              <a:t>                    Room 115                                        </a:t>
            </a:r>
            <a:br>
              <a:rPr lang="en-US" sz="4000" dirty="0" smtClean="0"/>
            </a:br>
            <a:r>
              <a:rPr lang="en-US" sz="4000" dirty="0" smtClean="0">
                <a:solidFill>
                  <a:srgbClr val="404040"/>
                </a:solidFill>
              </a:rPr>
              <a:t>Welcome to</a:t>
            </a:r>
            <a:br>
              <a:rPr lang="en-US" sz="4000" dirty="0" smtClean="0">
                <a:solidFill>
                  <a:srgbClr val="404040"/>
                </a:solidFill>
              </a:rPr>
            </a:br>
            <a:r>
              <a:rPr lang="en-US" sz="4000" dirty="0" smtClean="0">
                <a:solidFill>
                  <a:srgbClr val="404040"/>
                </a:solidFill>
              </a:rPr>
              <a:t>KINDERGARTEN </a:t>
            </a:r>
            <a:r>
              <a:rPr lang="en-US" sz="4000" dirty="0" smtClean="0"/>
              <a:t/>
            </a:r>
            <a:br>
              <a:rPr lang="en-US" sz="4000" dirty="0" smtClean="0"/>
            </a:br>
            <a:endParaRPr lang="en-US" sz="4000" dirty="0" smtClean="0"/>
          </a:p>
        </p:txBody>
      </p:sp>
      <p:sp>
        <p:nvSpPr>
          <p:cNvPr id="2051" name="Rectangle 3"/>
          <p:cNvSpPr>
            <a:spLocks noGrp="1" noChangeArrowheads="1"/>
          </p:cNvSpPr>
          <p:nvPr>
            <p:ph type="subTitle" idx="1"/>
          </p:nvPr>
        </p:nvSpPr>
        <p:spPr>
          <a:xfrm>
            <a:off x="1524000" y="3962400"/>
            <a:ext cx="6032500" cy="1219200"/>
          </a:xfrm>
        </p:spPr>
        <p:txBody>
          <a:bodyPr/>
          <a:lstStyle/>
          <a:p>
            <a:pPr eaLnBrk="1" hangingPunct="1">
              <a:defRPr/>
            </a:pPr>
            <a:endParaRPr lang="en-US" sz="2400" dirty="0" smtClean="0">
              <a:solidFill>
                <a:schemeClr val="tx2"/>
              </a:solidFill>
            </a:endParaRPr>
          </a:p>
          <a:p>
            <a:pPr eaLnBrk="1" hangingPunct="1">
              <a:defRPr/>
            </a:pPr>
            <a:r>
              <a:rPr lang="en-US" sz="2400" dirty="0" smtClean="0">
                <a:solidFill>
                  <a:schemeClr val="tx2"/>
                </a:solidFill>
              </a:rPr>
              <a:t>Mrs. Murphy</a:t>
            </a:r>
          </a:p>
          <a:p>
            <a:pPr eaLnBrk="1" hangingPunct="1">
              <a:defRPr/>
            </a:pPr>
            <a:r>
              <a:rPr lang="en-US" sz="2400" dirty="0" smtClean="0">
                <a:solidFill>
                  <a:schemeClr val="tx2"/>
                </a:solidFill>
              </a:rPr>
              <a:t>Mrs. </a:t>
            </a:r>
            <a:r>
              <a:rPr lang="en-US" sz="2400" dirty="0" err="1" smtClean="0">
                <a:solidFill>
                  <a:schemeClr val="tx2"/>
                </a:solidFill>
              </a:rPr>
              <a:t>Plumstead</a:t>
            </a:r>
            <a:r>
              <a:rPr lang="en-US" sz="2400" dirty="0" smtClean="0">
                <a:solidFill>
                  <a:schemeClr val="tx2"/>
                </a:solidFill>
              </a:rPr>
              <a:t> </a:t>
            </a:r>
            <a:r>
              <a:rPr lang="en-US" sz="2400" dirty="0" smtClean="0">
                <a:solidFill>
                  <a:schemeClr val="tx2"/>
                </a:solidFill>
              </a:rPr>
              <a:t>(am)</a:t>
            </a:r>
          </a:p>
          <a:p>
            <a:pPr eaLnBrk="1" hangingPunct="1">
              <a:defRPr/>
            </a:pPr>
            <a:endParaRPr lang="en-US" sz="2400" dirty="0" smtClean="0">
              <a:solidFill>
                <a:schemeClr val="tx2"/>
              </a:solidFill>
            </a:endParaRPr>
          </a:p>
          <a:p>
            <a:pPr eaLnBrk="1" hangingPunct="1">
              <a:defRPr/>
            </a:pPr>
            <a:endParaRPr lang="en-US" sz="2400" dirty="0" smtClean="0">
              <a:solidFill>
                <a:schemeClr val="tx2"/>
              </a:solidFill>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762000" y="685800"/>
            <a:ext cx="6870700" cy="990600"/>
          </a:xfrm>
        </p:spPr>
        <p:txBody>
          <a:bodyPr/>
          <a:lstStyle/>
          <a:p>
            <a:pPr eaLnBrk="1" hangingPunct="1"/>
            <a:r>
              <a:rPr lang="en-US" smtClean="0"/>
              <a:t>Other Behavior Techniques </a:t>
            </a:r>
          </a:p>
        </p:txBody>
      </p:sp>
      <p:sp>
        <p:nvSpPr>
          <p:cNvPr id="24578" name="Content Placeholder 2"/>
          <p:cNvSpPr>
            <a:spLocks noGrp="1"/>
          </p:cNvSpPr>
          <p:nvPr>
            <p:ph idx="1"/>
          </p:nvPr>
        </p:nvSpPr>
        <p:spPr>
          <a:xfrm>
            <a:off x="685800" y="1828800"/>
            <a:ext cx="7696200" cy="4343400"/>
          </a:xfrm>
        </p:spPr>
        <p:txBody>
          <a:bodyPr/>
          <a:lstStyle/>
          <a:p>
            <a:pPr eaLnBrk="1" hangingPunct="1">
              <a:buClr>
                <a:schemeClr val="tx2"/>
              </a:buClr>
              <a:buFont typeface="Wingdings" pitchFamily="2" charset="2"/>
              <a:buChar char="§"/>
            </a:pPr>
            <a:r>
              <a:rPr lang="en-US" sz="2600" smtClean="0"/>
              <a:t>Each table earns a Table Star for good choices: attentive, cleaned up when asked, quietly working, cooperating. </a:t>
            </a:r>
          </a:p>
          <a:p>
            <a:pPr eaLnBrk="1" hangingPunct="1">
              <a:buClr>
                <a:schemeClr val="tx2"/>
              </a:buClr>
              <a:buFont typeface="Wingdings" pitchFamily="2" charset="2"/>
              <a:buChar char="§"/>
            </a:pPr>
            <a:r>
              <a:rPr lang="en-US" sz="2600" smtClean="0"/>
              <a:t>Table Stars earn everyone at the table a trip to the Prize Box when they have earned 10! </a:t>
            </a:r>
          </a:p>
          <a:p>
            <a:pPr eaLnBrk="1" hangingPunct="1">
              <a:buClr>
                <a:schemeClr val="tx2"/>
              </a:buClr>
              <a:buFont typeface="Wingdings" pitchFamily="2" charset="2"/>
              <a:buChar char="§"/>
            </a:pPr>
            <a:r>
              <a:rPr lang="en-US" sz="2600" smtClean="0"/>
              <a:t>Everyone gets a chance, just depends on how long it takes for each table.</a:t>
            </a:r>
          </a:p>
          <a:p>
            <a:pPr eaLnBrk="1" hangingPunct="1">
              <a:buClr>
                <a:schemeClr val="tx2"/>
              </a:buClr>
              <a:buFont typeface="Wingdings" pitchFamily="2" charset="2"/>
              <a:buChar char="§"/>
            </a:pPr>
            <a:endParaRPr lang="en-US" sz="2600" smtClean="0"/>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762000" y="228600"/>
            <a:ext cx="6870700" cy="1371600"/>
          </a:xfrm>
        </p:spPr>
        <p:txBody>
          <a:bodyPr/>
          <a:lstStyle/>
          <a:p>
            <a:pPr eaLnBrk="1" hangingPunct="1"/>
            <a:r>
              <a:rPr lang="en-US" sz="3600" dirty="0" smtClean="0"/>
              <a:t>End of Kindergarten </a:t>
            </a:r>
            <a:br>
              <a:rPr lang="en-US" sz="3600" dirty="0" smtClean="0"/>
            </a:br>
            <a:r>
              <a:rPr lang="en-US" sz="3600" dirty="0" smtClean="0"/>
              <a:t>Reading Level Goals</a:t>
            </a:r>
          </a:p>
        </p:txBody>
      </p:sp>
      <p:sp>
        <p:nvSpPr>
          <p:cNvPr id="25602" name="Content Placeholder 2"/>
          <p:cNvSpPr>
            <a:spLocks noGrp="1"/>
          </p:cNvSpPr>
          <p:nvPr>
            <p:ph idx="1"/>
          </p:nvPr>
        </p:nvSpPr>
        <p:spPr>
          <a:xfrm>
            <a:off x="685800" y="1600200"/>
            <a:ext cx="7696200" cy="4572000"/>
          </a:xfrm>
        </p:spPr>
        <p:txBody>
          <a:bodyPr/>
          <a:lstStyle/>
          <a:p>
            <a:pPr algn="ctr" eaLnBrk="1" hangingPunct="1">
              <a:buFontTx/>
              <a:buNone/>
            </a:pPr>
            <a:r>
              <a:rPr lang="en-US" sz="2800" dirty="0" smtClean="0"/>
              <a:t>Independent Level D/4</a:t>
            </a:r>
          </a:p>
          <a:p>
            <a:pPr algn="ctr" eaLnBrk="1" hangingPunct="1">
              <a:buFontTx/>
              <a:buNone/>
            </a:pPr>
            <a:r>
              <a:rPr lang="en-US" sz="1600" u="sng" dirty="0" smtClean="0"/>
              <a:t>Reading Engagement</a:t>
            </a:r>
          </a:p>
          <a:p>
            <a:pPr algn="ctr" eaLnBrk="1" hangingPunct="1">
              <a:buFont typeface="Wingdings" pitchFamily="2" charset="2"/>
              <a:buChar char="q"/>
            </a:pPr>
            <a:r>
              <a:rPr lang="en-US" sz="1200" dirty="0" smtClean="0"/>
              <a:t>Selects new text from leveled sets most of the time. Can identify favorite book by title and tells about a particular event.</a:t>
            </a:r>
          </a:p>
          <a:p>
            <a:pPr algn="ctr" eaLnBrk="1" hangingPunct="1">
              <a:buFont typeface="Wingdings" pitchFamily="2" charset="2"/>
              <a:buChar char="q"/>
            </a:pPr>
            <a:r>
              <a:rPr lang="en-US" sz="1200" dirty="0" smtClean="0"/>
              <a:t>Sustains independent reading for at least 5 min. at a time.</a:t>
            </a:r>
          </a:p>
          <a:p>
            <a:pPr algn="ctr" eaLnBrk="1" hangingPunct="1">
              <a:buFontTx/>
              <a:buNone/>
            </a:pPr>
            <a:r>
              <a:rPr lang="en-US" sz="1600" u="sng" dirty="0" smtClean="0"/>
              <a:t>Oral Reading Fluency </a:t>
            </a:r>
          </a:p>
          <a:p>
            <a:pPr algn="ctr" eaLnBrk="1" hangingPunct="1">
              <a:buFont typeface="Wingdings" pitchFamily="2" charset="2"/>
              <a:buChar char="q"/>
            </a:pPr>
            <a:r>
              <a:rPr lang="en-US" sz="1200" dirty="0" smtClean="0"/>
              <a:t>Reads in short phrases most of the time.</a:t>
            </a:r>
          </a:p>
          <a:p>
            <a:pPr algn="ctr" eaLnBrk="1" hangingPunct="1">
              <a:buFont typeface="Wingdings" pitchFamily="2" charset="2"/>
              <a:buChar char="q"/>
            </a:pPr>
            <a:r>
              <a:rPr lang="en-US" sz="1200" dirty="0" smtClean="0"/>
              <a:t>Self corrects 2 or more miscues OR only makes 1 uncorrected mistake.</a:t>
            </a:r>
          </a:p>
          <a:p>
            <a:pPr algn="ctr" eaLnBrk="1" hangingPunct="1">
              <a:buFont typeface="Wingdings" pitchFamily="2" charset="2"/>
              <a:buChar char="q"/>
            </a:pPr>
            <a:r>
              <a:rPr lang="en-US" sz="1200" dirty="0" smtClean="0"/>
              <a:t>At difficulty uses 1 or 2 cues to problem solve unknown words.</a:t>
            </a:r>
          </a:p>
          <a:p>
            <a:pPr algn="ctr" eaLnBrk="1" hangingPunct="1">
              <a:buFont typeface="Wingdings" pitchFamily="2" charset="2"/>
              <a:buChar char="q"/>
            </a:pPr>
            <a:r>
              <a:rPr lang="en-US" sz="1200" dirty="0" smtClean="0"/>
              <a:t>Accuracy 94-96%</a:t>
            </a:r>
          </a:p>
          <a:p>
            <a:pPr algn="ctr" eaLnBrk="1" hangingPunct="1">
              <a:buFontTx/>
              <a:buNone/>
            </a:pPr>
            <a:r>
              <a:rPr lang="en-US" sz="1600" u="sng" dirty="0" smtClean="0"/>
              <a:t>Comprehension</a:t>
            </a:r>
          </a:p>
          <a:p>
            <a:pPr algn="ctr" eaLnBrk="1" hangingPunct="1">
              <a:buFont typeface="Wingdings" pitchFamily="2" charset="2"/>
              <a:buChar char="q"/>
            </a:pPr>
            <a:r>
              <a:rPr lang="en-US" sz="1200" dirty="0" smtClean="0"/>
              <a:t>Identifies and connects at least 3 key events without prompting; some relevant vocabulary.</a:t>
            </a:r>
          </a:p>
          <a:p>
            <a:pPr algn="ctr" eaLnBrk="1" hangingPunct="1">
              <a:buFont typeface="Wingdings" pitchFamily="2" charset="2"/>
              <a:buChar char="q"/>
            </a:pPr>
            <a:r>
              <a:rPr lang="en-US" sz="1200" dirty="0" smtClean="0"/>
              <a:t>Includes most of the important events from the beginning, middle, and end in general sequence.</a:t>
            </a:r>
          </a:p>
          <a:p>
            <a:pPr algn="ctr" eaLnBrk="1" hangingPunct="1">
              <a:buFont typeface="Wingdings" pitchFamily="2" charset="2"/>
              <a:buChar char="q"/>
            </a:pPr>
            <a:r>
              <a:rPr lang="en-US" sz="1200" dirty="0" smtClean="0"/>
              <a:t>Refers to most characters by name and includes some important details.</a:t>
            </a:r>
          </a:p>
          <a:p>
            <a:pPr algn="ctr" eaLnBrk="1" hangingPunct="1">
              <a:buFont typeface="Wingdings" pitchFamily="2" charset="2"/>
              <a:buChar char="q"/>
            </a:pPr>
            <a:r>
              <a:rPr lang="en-US" sz="1200" dirty="0" smtClean="0"/>
              <a:t>Uses language/vocabulary from the text; basic understanding of most key words/concepts.</a:t>
            </a:r>
          </a:p>
          <a:p>
            <a:pPr algn="ctr" eaLnBrk="1" hangingPunct="1">
              <a:buFont typeface="Wingdings" pitchFamily="2" charset="2"/>
              <a:buChar char="q"/>
            </a:pPr>
            <a:r>
              <a:rPr lang="en-US" sz="1200" dirty="0" smtClean="0"/>
              <a:t>Retells with 1 or 2 questions or prompts.</a:t>
            </a:r>
          </a:p>
          <a:p>
            <a:pPr algn="ctr" eaLnBrk="1" hangingPunct="1">
              <a:buFont typeface="Wingdings" pitchFamily="2" charset="2"/>
              <a:buChar char="q"/>
            </a:pPr>
            <a:r>
              <a:rPr lang="en-US" sz="1200" dirty="0" smtClean="0"/>
              <a:t>Gives a specific story event/action and a relevant reason for response (personal connection)</a:t>
            </a:r>
          </a:p>
          <a:p>
            <a:pPr algn="ctr" eaLnBrk="1" hangingPunct="1">
              <a:buFont typeface="Wingdings" pitchFamily="2" charset="2"/>
              <a:buChar char="q"/>
            </a:pPr>
            <a:r>
              <a:rPr lang="en-US" sz="1200" dirty="0" smtClean="0"/>
              <a:t>Makes a literal connection that reflects a basic understanding of the story.</a:t>
            </a:r>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057400"/>
            <a:ext cx="7696200" cy="4267200"/>
          </a:xfrm>
        </p:spPr>
        <p:txBody>
          <a:bodyPr/>
          <a:lstStyle/>
          <a:p>
            <a:pPr marL="0" indent="0">
              <a:buNone/>
            </a:pPr>
            <a:r>
              <a:rPr lang="en-US" sz="2000" dirty="0" smtClean="0">
                <a:solidFill>
                  <a:srgbClr val="222222"/>
                </a:solidFill>
                <a:latin typeface="arial"/>
              </a:rPr>
              <a:t>Depending </a:t>
            </a:r>
            <a:r>
              <a:rPr lang="en-US" sz="2000" dirty="0">
                <a:solidFill>
                  <a:srgbClr val="222222"/>
                </a:solidFill>
                <a:latin typeface="arial"/>
              </a:rPr>
              <a:t>on his or her needs, you child may use the </a:t>
            </a:r>
            <a:r>
              <a:rPr lang="en-US" sz="2000" i="1" dirty="0" err="1">
                <a:solidFill>
                  <a:srgbClr val="222222"/>
                </a:solidFill>
                <a:latin typeface="arial"/>
              </a:rPr>
              <a:t>iRead</a:t>
            </a:r>
            <a:r>
              <a:rPr lang="en-US" sz="2000" i="1" dirty="0">
                <a:solidFill>
                  <a:srgbClr val="222222"/>
                </a:solidFill>
                <a:latin typeface="arial"/>
              </a:rPr>
              <a:t> </a:t>
            </a:r>
            <a:r>
              <a:rPr lang="en-US" sz="2000" dirty="0">
                <a:solidFill>
                  <a:srgbClr val="222222"/>
                </a:solidFill>
                <a:latin typeface="arial"/>
              </a:rPr>
              <a:t>Software to practice skills in these areas:</a:t>
            </a:r>
          </a:p>
          <a:p>
            <a:pPr marL="0" indent="0">
              <a:buNone/>
            </a:pPr>
            <a:endParaRPr lang="en-US" sz="2000" dirty="0">
              <a:solidFill>
                <a:srgbClr val="222222"/>
              </a:solidFill>
              <a:latin typeface="arial"/>
            </a:endParaRPr>
          </a:p>
          <a:p>
            <a:pPr marL="0" indent="0">
              <a:buNone/>
            </a:pPr>
            <a:r>
              <a:rPr lang="en-US" sz="2000" dirty="0">
                <a:solidFill>
                  <a:srgbClr val="222222"/>
                </a:solidFill>
                <a:latin typeface="arial"/>
              </a:rPr>
              <a:t>1</a:t>
            </a:r>
            <a:r>
              <a:rPr lang="en-US" sz="2000" b="1" dirty="0">
                <a:solidFill>
                  <a:srgbClr val="222222"/>
                </a:solidFill>
                <a:latin typeface="arial"/>
              </a:rPr>
              <a:t>. Alphabet</a:t>
            </a:r>
            <a:r>
              <a:rPr lang="en-US" sz="2000" dirty="0">
                <a:solidFill>
                  <a:srgbClr val="222222"/>
                </a:solidFill>
                <a:latin typeface="arial"/>
              </a:rPr>
              <a:t>: Recognizing letters and sounds</a:t>
            </a:r>
          </a:p>
          <a:p>
            <a:pPr marL="0" indent="0">
              <a:buNone/>
            </a:pPr>
            <a:r>
              <a:rPr lang="en-US" sz="2000" dirty="0">
                <a:solidFill>
                  <a:srgbClr val="222222"/>
                </a:solidFill>
                <a:latin typeface="arial"/>
              </a:rPr>
              <a:t>2.</a:t>
            </a:r>
            <a:r>
              <a:rPr lang="en-US" sz="2000" b="1" dirty="0">
                <a:solidFill>
                  <a:srgbClr val="222222"/>
                </a:solidFill>
                <a:latin typeface="arial"/>
              </a:rPr>
              <a:t> The Code</a:t>
            </a:r>
            <a:r>
              <a:rPr lang="en-US" sz="2000" dirty="0">
                <a:solidFill>
                  <a:srgbClr val="222222"/>
                </a:solidFill>
                <a:latin typeface="arial"/>
              </a:rPr>
              <a:t>: Learning sounds and how to put them together to read words</a:t>
            </a:r>
          </a:p>
          <a:p>
            <a:pPr marL="0" indent="0">
              <a:buNone/>
            </a:pPr>
            <a:r>
              <a:rPr lang="en-US" sz="2000" dirty="0">
                <a:solidFill>
                  <a:srgbClr val="222222"/>
                </a:solidFill>
                <a:latin typeface="arial"/>
              </a:rPr>
              <a:t>3. </a:t>
            </a:r>
            <a:r>
              <a:rPr lang="en-US" sz="2000" b="1" dirty="0">
                <a:solidFill>
                  <a:srgbClr val="222222"/>
                </a:solidFill>
                <a:latin typeface="arial"/>
              </a:rPr>
              <a:t>Sight Words</a:t>
            </a:r>
            <a:r>
              <a:rPr lang="en-US" sz="2000" dirty="0">
                <a:solidFill>
                  <a:srgbClr val="222222"/>
                </a:solidFill>
                <a:latin typeface="arial"/>
              </a:rPr>
              <a:t>: Remembering words we see all the time </a:t>
            </a:r>
          </a:p>
          <a:p>
            <a:pPr marL="0" indent="0">
              <a:buNone/>
            </a:pPr>
            <a:r>
              <a:rPr lang="en-US" sz="2000" dirty="0">
                <a:solidFill>
                  <a:srgbClr val="222222"/>
                </a:solidFill>
                <a:latin typeface="arial"/>
              </a:rPr>
              <a:t>                     For example: like, the, and </a:t>
            </a:r>
          </a:p>
          <a:p>
            <a:pPr marL="0" indent="0">
              <a:buNone/>
            </a:pPr>
            <a:r>
              <a:rPr lang="en-US" sz="2000" dirty="0">
                <a:solidFill>
                  <a:srgbClr val="222222"/>
                </a:solidFill>
                <a:latin typeface="arial"/>
              </a:rPr>
              <a:t>4. </a:t>
            </a:r>
            <a:r>
              <a:rPr lang="en-US" sz="2000" b="1" dirty="0">
                <a:solidFill>
                  <a:srgbClr val="222222"/>
                </a:solidFill>
                <a:latin typeface="arial"/>
              </a:rPr>
              <a:t>Word Play</a:t>
            </a:r>
            <a:r>
              <a:rPr lang="en-US" sz="2000" dirty="0">
                <a:solidFill>
                  <a:srgbClr val="222222"/>
                </a:solidFill>
                <a:latin typeface="arial"/>
              </a:rPr>
              <a:t>: Focusing on strategies for reading and understanding words</a:t>
            </a:r>
          </a:p>
          <a:p>
            <a:pPr marL="0" indent="0">
              <a:buNone/>
            </a:pPr>
            <a:r>
              <a:rPr lang="en-US" sz="2000" dirty="0">
                <a:solidFill>
                  <a:srgbClr val="222222"/>
                </a:solidFill>
                <a:latin typeface="arial"/>
              </a:rPr>
              <a:t>5.</a:t>
            </a:r>
            <a:r>
              <a:rPr lang="en-US" sz="2000" b="1" dirty="0">
                <a:solidFill>
                  <a:srgbClr val="222222"/>
                </a:solidFill>
                <a:latin typeface="arial"/>
              </a:rPr>
              <a:t> Success</a:t>
            </a:r>
            <a:r>
              <a:rPr lang="en-US" sz="2000" dirty="0">
                <a:solidFill>
                  <a:srgbClr val="222222"/>
                </a:solidFill>
                <a:latin typeface="arial"/>
              </a:rPr>
              <a:t>: Reading and responding to engaging eBooks</a:t>
            </a:r>
          </a:p>
          <a:p>
            <a:endParaRPr lang="en-US" dirty="0"/>
          </a:p>
        </p:txBody>
      </p:sp>
      <p:sp>
        <p:nvSpPr>
          <p:cNvPr id="2" name="Title 1"/>
          <p:cNvSpPr>
            <a:spLocks noGrp="1"/>
          </p:cNvSpPr>
          <p:nvPr>
            <p:ph type="title"/>
          </p:nvPr>
        </p:nvSpPr>
        <p:spPr>
          <a:xfrm>
            <a:off x="609600" y="914400"/>
            <a:ext cx="6870700" cy="1524000"/>
          </a:xfrm>
        </p:spPr>
        <p:txBody>
          <a:bodyPr/>
          <a:lstStyle/>
          <a:p>
            <a:pPr marL="342900" lvl="0" indent="-342900">
              <a:spcBef>
                <a:spcPct val="20000"/>
              </a:spcBef>
            </a:pPr>
            <a:r>
              <a:rPr lang="en-US" sz="2800" dirty="0" smtClean="0">
                <a:solidFill>
                  <a:srgbClr val="222222"/>
                </a:solidFill>
                <a:latin typeface="arial"/>
                <a:ea typeface="+mn-ea"/>
                <a:cs typeface="+mn-cs"/>
              </a:rPr>
              <a:t/>
            </a:r>
            <a:br>
              <a:rPr lang="en-US" sz="2800" dirty="0" smtClean="0">
                <a:solidFill>
                  <a:srgbClr val="222222"/>
                </a:solidFill>
                <a:latin typeface="arial"/>
                <a:ea typeface="+mn-ea"/>
                <a:cs typeface="+mn-cs"/>
              </a:rPr>
            </a:br>
            <a:r>
              <a:rPr lang="en-US" sz="2800" dirty="0">
                <a:solidFill>
                  <a:srgbClr val="222222"/>
                </a:solidFill>
                <a:latin typeface="arial"/>
                <a:ea typeface="+mn-ea"/>
                <a:cs typeface="+mn-cs"/>
              </a:rPr>
              <a:t/>
            </a:r>
            <a:br>
              <a:rPr lang="en-US" sz="2800" dirty="0">
                <a:solidFill>
                  <a:srgbClr val="222222"/>
                </a:solidFill>
                <a:latin typeface="arial"/>
                <a:ea typeface="+mn-ea"/>
                <a:cs typeface="+mn-cs"/>
              </a:rPr>
            </a:br>
            <a:r>
              <a:rPr lang="en-US" sz="2800" dirty="0" smtClean="0">
                <a:solidFill>
                  <a:srgbClr val="222222"/>
                </a:solidFill>
                <a:latin typeface="arial"/>
                <a:ea typeface="+mn-ea"/>
                <a:cs typeface="+mn-cs"/>
              </a:rPr>
              <a:t/>
            </a:r>
            <a:br>
              <a:rPr lang="en-US" sz="2800" dirty="0" smtClean="0">
                <a:solidFill>
                  <a:srgbClr val="222222"/>
                </a:solidFill>
                <a:latin typeface="arial"/>
                <a:ea typeface="+mn-ea"/>
                <a:cs typeface="+mn-cs"/>
              </a:rPr>
            </a:br>
            <a:r>
              <a:rPr lang="en-US" sz="2800" dirty="0">
                <a:solidFill>
                  <a:srgbClr val="222222"/>
                </a:solidFill>
                <a:latin typeface="arial"/>
                <a:ea typeface="+mn-ea"/>
                <a:cs typeface="+mn-cs"/>
              </a:rPr>
              <a:t/>
            </a:r>
            <a:br>
              <a:rPr lang="en-US" sz="2800" dirty="0">
                <a:solidFill>
                  <a:srgbClr val="222222"/>
                </a:solidFill>
                <a:latin typeface="arial"/>
                <a:ea typeface="+mn-ea"/>
                <a:cs typeface="+mn-cs"/>
              </a:rPr>
            </a:br>
            <a:r>
              <a:rPr lang="en-US" sz="2800" dirty="0" smtClean="0">
                <a:solidFill>
                  <a:srgbClr val="222222"/>
                </a:solidFill>
                <a:latin typeface="arial"/>
                <a:ea typeface="+mn-ea"/>
                <a:cs typeface="+mn-cs"/>
              </a:rPr>
              <a:t/>
            </a:r>
            <a:br>
              <a:rPr lang="en-US" sz="2800" dirty="0" smtClean="0">
                <a:solidFill>
                  <a:srgbClr val="222222"/>
                </a:solidFill>
                <a:latin typeface="arial"/>
                <a:ea typeface="+mn-ea"/>
                <a:cs typeface="+mn-cs"/>
              </a:rPr>
            </a:br>
            <a:r>
              <a:rPr lang="en-US" sz="2800" dirty="0">
                <a:solidFill>
                  <a:srgbClr val="222222"/>
                </a:solidFill>
                <a:latin typeface="arial"/>
                <a:ea typeface="+mn-ea"/>
                <a:cs typeface="+mn-cs"/>
              </a:rPr>
              <a:t/>
            </a:r>
            <a:br>
              <a:rPr lang="en-US" sz="2800" dirty="0">
                <a:solidFill>
                  <a:srgbClr val="222222"/>
                </a:solidFill>
                <a:latin typeface="arial"/>
                <a:ea typeface="+mn-ea"/>
                <a:cs typeface="+mn-cs"/>
              </a:rPr>
            </a:br>
            <a:r>
              <a:rPr lang="en-US" sz="2800" dirty="0" smtClean="0">
                <a:solidFill>
                  <a:srgbClr val="222222"/>
                </a:solidFill>
                <a:latin typeface="arial"/>
                <a:ea typeface="+mn-ea"/>
                <a:cs typeface="+mn-cs"/>
              </a:rPr>
              <a:t/>
            </a:r>
            <a:br>
              <a:rPr lang="en-US" sz="2800" dirty="0" smtClean="0">
                <a:solidFill>
                  <a:srgbClr val="222222"/>
                </a:solidFill>
                <a:latin typeface="arial"/>
                <a:ea typeface="+mn-ea"/>
                <a:cs typeface="+mn-cs"/>
              </a:rPr>
            </a:br>
            <a:r>
              <a:rPr lang="en-US" sz="2800" dirty="0">
                <a:solidFill>
                  <a:srgbClr val="222222"/>
                </a:solidFill>
                <a:latin typeface="arial"/>
                <a:ea typeface="+mn-ea"/>
                <a:cs typeface="+mn-cs"/>
              </a:rPr>
              <a:t/>
            </a:r>
            <a:br>
              <a:rPr lang="en-US" sz="2800" dirty="0">
                <a:solidFill>
                  <a:srgbClr val="222222"/>
                </a:solidFill>
                <a:latin typeface="arial"/>
                <a:ea typeface="+mn-ea"/>
                <a:cs typeface="+mn-cs"/>
              </a:rPr>
            </a:br>
            <a:r>
              <a:rPr lang="en-US" sz="2800" dirty="0" smtClean="0">
                <a:solidFill>
                  <a:srgbClr val="222222"/>
                </a:solidFill>
                <a:latin typeface="arial"/>
                <a:ea typeface="+mn-ea"/>
                <a:cs typeface="+mn-cs"/>
              </a:rPr>
              <a:t/>
            </a:r>
            <a:br>
              <a:rPr lang="en-US" sz="2800" dirty="0" smtClean="0">
                <a:solidFill>
                  <a:srgbClr val="222222"/>
                </a:solidFill>
                <a:latin typeface="arial"/>
                <a:ea typeface="+mn-ea"/>
                <a:cs typeface="+mn-cs"/>
              </a:rPr>
            </a:br>
            <a:r>
              <a:rPr lang="en-US" sz="2800" dirty="0" smtClean="0">
                <a:solidFill>
                  <a:srgbClr val="222222"/>
                </a:solidFill>
                <a:latin typeface="arial"/>
                <a:ea typeface="+mn-ea"/>
                <a:cs typeface="+mn-cs"/>
              </a:rPr>
              <a:t/>
            </a:r>
            <a:br>
              <a:rPr lang="en-US" sz="2800" dirty="0" smtClean="0">
                <a:solidFill>
                  <a:srgbClr val="222222"/>
                </a:solidFill>
                <a:latin typeface="arial"/>
                <a:ea typeface="+mn-ea"/>
                <a:cs typeface="+mn-cs"/>
              </a:rPr>
            </a:br>
            <a:r>
              <a:rPr lang="en-US" sz="2800" dirty="0">
                <a:solidFill>
                  <a:srgbClr val="222222"/>
                </a:solidFill>
                <a:latin typeface="arial"/>
                <a:ea typeface="+mn-ea"/>
                <a:cs typeface="+mn-cs"/>
              </a:rPr>
              <a:t/>
            </a:r>
            <a:br>
              <a:rPr lang="en-US" sz="2800" dirty="0">
                <a:solidFill>
                  <a:srgbClr val="222222"/>
                </a:solidFill>
                <a:latin typeface="arial"/>
                <a:ea typeface="+mn-ea"/>
                <a:cs typeface="+mn-cs"/>
              </a:rPr>
            </a:br>
            <a:r>
              <a:rPr lang="en-US" sz="2800" dirty="0" smtClean="0">
                <a:solidFill>
                  <a:srgbClr val="222222"/>
                </a:solidFill>
                <a:latin typeface="arial"/>
                <a:ea typeface="+mn-ea"/>
                <a:cs typeface="+mn-cs"/>
              </a:rPr>
              <a:t/>
            </a:r>
            <a:br>
              <a:rPr lang="en-US" sz="2800" dirty="0" smtClean="0">
                <a:solidFill>
                  <a:srgbClr val="222222"/>
                </a:solidFill>
                <a:latin typeface="arial"/>
                <a:ea typeface="+mn-ea"/>
                <a:cs typeface="+mn-cs"/>
              </a:rPr>
            </a:br>
            <a:r>
              <a:rPr lang="en-US" sz="2800" b="1" dirty="0" smtClean="0">
                <a:solidFill>
                  <a:srgbClr val="C00000"/>
                </a:solidFill>
                <a:latin typeface="arial"/>
                <a:ea typeface="+mn-ea"/>
                <a:cs typeface="+mn-cs"/>
              </a:rPr>
              <a:t>In grades K-2, Hackensack Public Schools has adopted a technology-based </a:t>
            </a:r>
            <a:r>
              <a:rPr lang="en-US" sz="2800" b="1" dirty="0" smtClean="0">
                <a:solidFill>
                  <a:srgbClr val="C00000"/>
                </a:solidFill>
                <a:latin typeface="arial"/>
                <a:ea typeface="+mn-ea"/>
                <a:cs typeface="+mn-cs"/>
              </a:rPr>
              <a:t>supplemental reading </a:t>
            </a:r>
            <a:r>
              <a:rPr lang="en-US" sz="2800" b="1" dirty="0" smtClean="0">
                <a:solidFill>
                  <a:srgbClr val="C00000"/>
                </a:solidFill>
                <a:latin typeface="arial"/>
                <a:ea typeface="+mn-ea"/>
                <a:cs typeface="+mn-cs"/>
              </a:rPr>
              <a:t>program called </a:t>
            </a:r>
            <a:r>
              <a:rPr lang="en-US" sz="2800" b="1" dirty="0" err="1" smtClean="0">
                <a:solidFill>
                  <a:srgbClr val="C00000"/>
                </a:solidFill>
                <a:latin typeface="arial"/>
                <a:ea typeface="+mn-ea"/>
                <a:cs typeface="+mn-cs"/>
              </a:rPr>
              <a:t>iRead</a:t>
            </a:r>
            <a:r>
              <a:rPr lang="en-US" sz="2800" dirty="0" smtClean="0">
                <a:solidFill>
                  <a:srgbClr val="222222"/>
                </a:solidFill>
                <a:latin typeface="arial"/>
                <a:ea typeface="+mn-ea"/>
                <a:cs typeface="+mn-cs"/>
              </a:rPr>
              <a:t>.</a:t>
            </a:r>
            <a:r>
              <a:rPr lang="en-US" sz="3200" dirty="0" smtClean="0">
                <a:solidFill>
                  <a:srgbClr val="222222"/>
                </a:solidFill>
                <a:latin typeface="arial"/>
                <a:ea typeface="+mn-ea"/>
                <a:cs typeface="+mn-cs"/>
              </a:rPr>
              <a:t/>
            </a:r>
            <a:br>
              <a:rPr lang="en-US" sz="3200" dirty="0" smtClean="0">
                <a:solidFill>
                  <a:srgbClr val="222222"/>
                </a:solidFill>
                <a:latin typeface="arial"/>
                <a:ea typeface="+mn-ea"/>
                <a:cs typeface="+mn-cs"/>
              </a:rPr>
            </a:br>
            <a:endParaRPr lang="en-US" dirty="0"/>
          </a:p>
        </p:txBody>
      </p:sp>
    </p:spTree>
    <p:extLst>
      <p:ext uri="{BB962C8B-B14F-4D97-AF65-F5344CB8AC3E}">
        <p14:creationId xmlns:p14="http://schemas.microsoft.com/office/powerpoint/2010/main" val="960467604"/>
      </p:ext>
    </p:extLst>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Kindergarten Math Program</a:t>
            </a:r>
            <a:endParaRPr lang="en-US" dirty="0"/>
          </a:p>
        </p:txBody>
      </p:sp>
      <p:sp>
        <p:nvSpPr>
          <p:cNvPr id="3" name="Content Placeholder 2"/>
          <p:cNvSpPr>
            <a:spLocks noGrp="1"/>
          </p:cNvSpPr>
          <p:nvPr>
            <p:ph idx="1"/>
          </p:nvPr>
        </p:nvSpPr>
        <p:spPr/>
        <p:txBody>
          <a:bodyPr/>
          <a:lstStyle/>
          <a:p>
            <a:r>
              <a:rPr lang="en-US" sz="2800" dirty="0" smtClean="0"/>
              <a:t>Go Math! Series—Units 1-12 with separate booklets. Booklets come home day before the unit assessment</a:t>
            </a:r>
            <a:r>
              <a:rPr lang="en-US" sz="2800" dirty="0" smtClean="0"/>
              <a:t>. The Unit Review in the back will be completed at school for your review. </a:t>
            </a:r>
            <a:endParaRPr lang="en-US" sz="2800" dirty="0" smtClean="0"/>
          </a:p>
          <a:p>
            <a:r>
              <a:rPr lang="en-US" sz="2800" dirty="0" smtClean="0"/>
              <a:t>Thursday homework will be from the Math program booklets. I will rip out the most necessary of the lessons’ </a:t>
            </a:r>
            <a:r>
              <a:rPr lang="en-US" sz="2800" dirty="0" smtClean="0"/>
              <a:t>homework </a:t>
            </a:r>
            <a:r>
              <a:rPr lang="en-US" sz="2800" dirty="0" smtClean="0"/>
              <a:t>from the week. </a:t>
            </a:r>
            <a:r>
              <a:rPr lang="en-US" sz="2800" dirty="0" smtClean="0"/>
              <a:t>Feel free to complet</a:t>
            </a:r>
            <a:r>
              <a:rPr lang="en-US" sz="2800" dirty="0" smtClean="0"/>
              <a:t>e any not        	done as your own review. </a:t>
            </a:r>
            <a:endParaRPr lang="en-US" sz="2800" dirty="0"/>
          </a:p>
        </p:txBody>
      </p:sp>
    </p:spTree>
    <p:extLst>
      <p:ext uri="{BB962C8B-B14F-4D97-AF65-F5344CB8AC3E}">
        <p14:creationId xmlns:p14="http://schemas.microsoft.com/office/powerpoint/2010/main" val="3416125773"/>
      </p:ext>
    </p:extLst>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066800"/>
            <a:ext cx="7696200" cy="5486400"/>
          </a:xfrm>
        </p:spPr>
        <p:txBody>
          <a:bodyPr/>
          <a:lstStyle/>
          <a:p>
            <a:pPr marL="0" indent="0">
              <a:buNone/>
            </a:pPr>
            <a:r>
              <a:rPr lang="en-US" sz="1200" b="1" dirty="0" smtClean="0"/>
              <a:t>Operations </a:t>
            </a:r>
            <a:r>
              <a:rPr lang="en-US" sz="1200" b="1" dirty="0"/>
              <a:t>and Algebraic Thinking</a:t>
            </a:r>
          </a:p>
          <a:p>
            <a:pPr marL="0" indent="0">
              <a:buNone/>
            </a:pPr>
            <a:r>
              <a:rPr lang="en-US" sz="1200" dirty="0"/>
              <a:t>• Represent and solve problems involving addition and subtraction.</a:t>
            </a:r>
          </a:p>
          <a:p>
            <a:pPr marL="0" indent="0">
              <a:buNone/>
            </a:pPr>
            <a:r>
              <a:rPr lang="en-US" sz="1200" dirty="0"/>
              <a:t>• Understand and apply properties of operations and the relationship between addition and subtraction.</a:t>
            </a:r>
          </a:p>
          <a:p>
            <a:pPr marL="0" indent="0">
              <a:buNone/>
            </a:pPr>
            <a:r>
              <a:rPr lang="en-US" sz="1200" dirty="0"/>
              <a:t>• Add and subtract within 20.</a:t>
            </a:r>
          </a:p>
          <a:p>
            <a:pPr marL="0" indent="0">
              <a:buNone/>
            </a:pPr>
            <a:r>
              <a:rPr lang="en-US" sz="1200" dirty="0"/>
              <a:t>• Work with addition and subtraction equations.</a:t>
            </a:r>
          </a:p>
          <a:p>
            <a:pPr marL="0" indent="0">
              <a:buNone/>
            </a:pPr>
            <a:r>
              <a:rPr lang="en-US" sz="1200" b="1" dirty="0"/>
              <a:t>Number and Operations in Base Ten</a:t>
            </a:r>
          </a:p>
          <a:p>
            <a:pPr marL="0" indent="0">
              <a:buNone/>
            </a:pPr>
            <a:r>
              <a:rPr lang="en-US" sz="1200" dirty="0"/>
              <a:t>• Extend the counting sequence.</a:t>
            </a:r>
          </a:p>
          <a:p>
            <a:pPr marL="0" indent="0">
              <a:buNone/>
            </a:pPr>
            <a:r>
              <a:rPr lang="en-US" sz="1200" dirty="0"/>
              <a:t>• Understand place value.</a:t>
            </a:r>
          </a:p>
          <a:p>
            <a:pPr marL="0" indent="0">
              <a:buNone/>
            </a:pPr>
            <a:r>
              <a:rPr lang="en-US" sz="1200" dirty="0"/>
              <a:t>• Use place value understanding and properties of operations to add and subtract.</a:t>
            </a:r>
          </a:p>
          <a:p>
            <a:pPr marL="0" indent="0">
              <a:buNone/>
            </a:pPr>
            <a:r>
              <a:rPr lang="en-US" sz="1200" b="1" dirty="0"/>
              <a:t>Measurement and Data</a:t>
            </a:r>
          </a:p>
          <a:p>
            <a:pPr marL="0" indent="0">
              <a:buNone/>
            </a:pPr>
            <a:r>
              <a:rPr lang="en-US" sz="1200" dirty="0"/>
              <a:t>• Measure lengths indirectly and by iterating length units.</a:t>
            </a:r>
          </a:p>
          <a:p>
            <a:pPr marL="0" indent="0">
              <a:buNone/>
            </a:pPr>
            <a:r>
              <a:rPr lang="en-US" sz="1200" dirty="0"/>
              <a:t>• Tell and write time.</a:t>
            </a:r>
          </a:p>
          <a:p>
            <a:pPr marL="0" indent="0">
              <a:buNone/>
            </a:pPr>
            <a:r>
              <a:rPr lang="en-US" sz="1200" dirty="0"/>
              <a:t>• Represent and interpret data.</a:t>
            </a:r>
          </a:p>
          <a:p>
            <a:pPr marL="0" indent="0">
              <a:buNone/>
            </a:pPr>
            <a:r>
              <a:rPr lang="en-US" sz="1200" b="1" dirty="0"/>
              <a:t>Geometry</a:t>
            </a:r>
          </a:p>
          <a:p>
            <a:pPr marL="0" indent="0">
              <a:buNone/>
            </a:pPr>
            <a:r>
              <a:rPr lang="en-US" sz="1200" dirty="0"/>
              <a:t>• Reason with shapes and their attributes.</a:t>
            </a:r>
          </a:p>
          <a:p>
            <a:pPr marL="0" indent="0">
              <a:buNone/>
            </a:pPr>
            <a:r>
              <a:rPr lang="en-US" sz="1200" b="1" u="sng" dirty="0"/>
              <a:t>Mathematical Practices</a:t>
            </a:r>
            <a:r>
              <a:rPr lang="en-US" sz="1200" b="1" dirty="0"/>
              <a:t>: </a:t>
            </a:r>
            <a:endParaRPr lang="en-US" sz="1200" b="1" dirty="0" smtClean="0"/>
          </a:p>
          <a:p>
            <a:r>
              <a:rPr lang="en-US" sz="1200" dirty="0" smtClean="0"/>
              <a:t>Make </a:t>
            </a:r>
            <a:r>
              <a:rPr lang="en-US" sz="1200" dirty="0"/>
              <a:t>sense of problems and persevere in solving them.</a:t>
            </a:r>
          </a:p>
          <a:p>
            <a:r>
              <a:rPr lang="en-US" sz="1200" dirty="0"/>
              <a:t>Reason abstractly and quantitatively.</a:t>
            </a:r>
          </a:p>
          <a:p>
            <a:r>
              <a:rPr lang="en-US" sz="1200" dirty="0"/>
              <a:t>Construct viable arguments and critique the reasoning of others.</a:t>
            </a:r>
          </a:p>
          <a:p>
            <a:r>
              <a:rPr lang="en-US" sz="1200" dirty="0"/>
              <a:t>Model with mathematics.</a:t>
            </a:r>
          </a:p>
          <a:p>
            <a:r>
              <a:rPr lang="en-US" sz="1200" dirty="0"/>
              <a:t>Use appropriate tools strategically.</a:t>
            </a:r>
          </a:p>
          <a:p>
            <a:r>
              <a:rPr lang="en-US" sz="1200" dirty="0"/>
              <a:t>Attend to precision.</a:t>
            </a:r>
          </a:p>
          <a:p>
            <a:r>
              <a:rPr lang="en-US" sz="1200" dirty="0"/>
              <a:t>Look for and make use of structure.</a:t>
            </a:r>
          </a:p>
          <a:p>
            <a:r>
              <a:rPr lang="en-US" sz="1200" dirty="0"/>
              <a:t>. Look for and express regularity in repeated reasoning.</a:t>
            </a:r>
          </a:p>
        </p:txBody>
      </p:sp>
      <p:sp>
        <p:nvSpPr>
          <p:cNvPr id="5" name="Title 1"/>
          <p:cNvSpPr>
            <a:spLocks noGrp="1"/>
          </p:cNvSpPr>
          <p:nvPr>
            <p:ph type="title"/>
          </p:nvPr>
        </p:nvSpPr>
        <p:spPr>
          <a:xfrm>
            <a:off x="457200" y="228600"/>
            <a:ext cx="6870700" cy="609600"/>
          </a:xfrm>
        </p:spPr>
        <p:txBody>
          <a:bodyPr/>
          <a:lstStyle/>
          <a:p>
            <a:r>
              <a:rPr lang="en-US" sz="3200" dirty="0" smtClean="0"/>
              <a:t/>
            </a:r>
            <a:br>
              <a:rPr lang="en-US" sz="3200" dirty="0" smtClean="0"/>
            </a:br>
            <a:r>
              <a:rPr lang="en-US" sz="3200" dirty="0"/>
              <a:t/>
            </a:r>
            <a:br>
              <a:rPr lang="en-US" sz="3200" dirty="0"/>
            </a:br>
            <a:r>
              <a:rPr lang="en-US" dirty="0"/>
              <a:t/>
            </a:r>
            <a:br>
              <a:rPr lang="en-US" dirty="0"/>
            </a:br>
            <a:r>
              <a:rPr lang="en-US" sz="2800" dirty="0"/>
              <a:t>KINDERGARTEN MATH CURRICULUM</a:t>
            </a:r>
          </a:p>
        </p:txBody>
      </p:sp>
    </p:spTree>
    <p:extLst>
      <p:ext uri="{BB962C8B-B14F-4D97-AF65-F5344CB8AC3E}">
        <p14:creationId xmlns:p14="http://schemas.microsoft.com/office/powerpoint/2010/main" val="3046271087"/>
      </p:ext>
    </p:extLst>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685800" y="152400"/>
            <a:ext cx="6870700" cy="762000"/>
          </a:xfrm>
        </p:spPr>
        <p:txBody>
          <a:bodyPr/>
          <a:lstStyle/>
          <a:p>
            <a:pPr eaLnBrk="1" hangingPunct="1"/>
            <a:r>
              <a:rPr lang="en-US" dirty="0" smtClean="0"/>
              <a:t>Other Information</a:t>
            </a:r>
          </a:p>
        </p:txBody>
      </p:sp>
      <p:sp>
        <p:nvSpPr>
          <p:cNvPr id="26626" name="Content Placeholder 2"/>
          <p:cNvSpPr>
            <a:spLocks noGrp="1"/>
          </p:cNvSpPr>
          <p:nvPr>
            <p:ph idx="1"/>
          </p:nvPr>
        </p:nvSpPr>
        <p:spPr>
          <a:xfrm>
            <a:off x="685800" y="1066800"/>
            <a:ext cx="7696200" cy="4419600"/>
          </a:xfrm>
        </p:spPr>
        <p:txBody>
          <a:bodyPr/>
          <a:lstStyle/>
          <a:p>
            <a:pPr eaLnBrk="1" hangingPunct="1">
              <a:buClr>
                <a:schemeClr val="tx2"/>
              </a:buClr>
              <a:buFont typeface="Wingdings" pitchFamily="2" charset="2"/>
              <a:buChar char="§"/>
            </a:pPr>
            <a:r>
              <a:rPr lang="en-US" sz="2000" dirty="0" smtClean="0"/>
              <a:t>Folders-Please look in them every night and return them every day.</a:t>
            </a:r>
          </a:p>
          <a:p>
            <a:pPr eaLnBrk="1" hangingPunct="1">
              <a:buClr>
                <a:schemeClr val="tx2"/>
              </a:buClr>
              <a:buFont typeface="Wingdings" pitchFamily="2" charset="2"/>
              <a:buChar char="§"/>
            </a:pPr>
            <a:r>
              <a:rPr lang="en-US" sz="2000" dirty="0" smtClean="0"/>
              <a:t>Gym- </a:t>
            </a:r>
            <a:r>
              <a:rPr lang="en-US" sz="2000" dirty="0" smtClean="0"/>
              <a:t>Tuesdays &amp; Thursdays are </a:t>
            </a:r>
            <a:r>
              <a:rPr lang="en-US" sz="2000" dirty="0" smtClean="0"/>
              <a:t>our gym </a:t>
            </a:r>
            <a:r>
              <a:rPr lang="en-US" sz="2000" dirty="0" smtClean="0"/>
              <a:t>days-please </a:t>
            </a:r>
            <a:r>
              <a:rPr lang="en-US" sz="2000" dirty="0" smtClean="0"/>
              <a:t>have your child wear sneakers.</a:t>
            </a:r>
          </a:p>
          <a:p>
            <a:pPr eaLnBrk="1" hangingPunct="1">
              <a:buClr>
                <a:schemeClr val="tx2"/>
              </a:buClr>
              <a:buFont typeface="Wingdings" pitchFamily="2" charset="2"/>
              <a:buChar char="§"/>
            </a:pPr>
            <a:r>
              <a:rPr lang="en-US" sz="2000" dirty="0" smtClean="0"/>
              <a:t>Library- Friday is Library day. Please take care of the books sent. They must be returned to get another.  </a:t>
            </a:r>
          </a:p>
          <a:p>
            <a:pPr eaLnBrk="1" hangingPunct="1">
              <a:buClr>
                <a:schemeClr val="tx2"/>
              </a:buClr>
              <a:buFont typeface="Wingdings" pitchFamily="2" charset="2"/>
              <a:buChar char="§"/>
            </a:pPr>
            <a:r>
              <a:rPr lang="en-US" sz="2000" dirty="0" smtClean="0"/>
              <a:t>If you need to contact me please send me a note, an email at </a:t>
            </a:r>
            <a:r>
              <a:rPr lang="en-US" sz="2000" dirty="0" smtClean="0">
                <a:solidFill>
                  <a:schemeClr val="hlink"/>
                </a:solidFill>
                <a:hlinkClick r:id="rId2"/>
              </a:rPr>
              <a:t>scox-murphy</a:t>
            </a:r>
            <a:r>
              <a:rPr lang="en-US" sz="2000" dirty="0" smtClean="0">
                <a:hlinkClick r:id="rId2"/>
              </a:rPr>
              <a:t>@hackensackschools.org</a:t>
            </a:r>
            <a:r>
              <a:rPr lang="en-US" sz="2000" dirty="0" smtClean="0"/>
              <a:t>, or call the school and leave a message.</a:t>
            </a:r>
          </a:p>
          <a:p>
            <a:pPr eaLnBrk="1" hangingPunct="1">
              <a:buClr>
                <a:schemeClr val="tx2"/>
              </a:buClr>
              <a:buFont typeface="Wingdings" pitchFamily="2" charset="2"/>
              <a:buChar char="§"/>
            </a:pPr>
            <a:r>
              <a:rPr lang="en-US" sz="2000" dirty="0" smtClean="0"/>
              <a:t>Visit my web page, it will be kept up to date as of next week. There will be new postings regarding homework and helpful tips each week </a:t>
            </a:r>
            <a:r>
              <a:rPr lang="en-US" sz="2000" dirty="0" smtClean="0">
                <a:hlinkClick r:id="rId3"/>
              </a:rPr>
              <a:t>http://www.hackensackschools.org/webpages/scoxmurphy/</a:t>
            </a:r>
            <a:endParaRPr lang="en-US" sz="2000" dirty="0" smtClean="0"/>
          </a:p>
          <a:p>
            <a:pPr eaLnBrk="1" hangingPunct="1">
              <a:buClr>
                <a:schemeClr val="tx2"/>
              </a:buClr>
              <a:buFontTx/>
              <a:buNone/>
            </a:pPr>
            <a:endParaRPr lang="en-US" sz="2000" dirty="0" smtClean="0"/>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3"/>
          <p:cNvSpPr>
            <a:spLocks noGrp="1"/>
          </p:cNvSpPr>
          <p:nvPr>
            <p:ph type="title"/>
          </p:nvPr>
        </p:nvSpPr>
        <p:spPr>
          <a:xfrm>
            <a:off x="685800" y="152400"/>
            <a:ext cx="6870700" cy="6705600"/>
          </a:xfrm>
        </p:spPr>
        <p:txBody>
          <a:bodyPr/>
          <a:lstStyle/>
          <a:p>
            <a:pPr eaLnBrk="1" hangingPunct="1"/>
            <a:r>
              <a:rPr lang="en-US" sz="4600" smtClean="0"/>
              <a:t/>
            </a:r>
            <a:br>
              <a:rPr lang="en-US" sz="4600" smtClean="0"/>
            </a:br>
            <a:r>
              <a:rPr lang="en-US" sz="4600" smtClean="0"/>
              <a:t/>
            </a:r>
            <a:br>
              <a:rPr lang="en-US" sz="4600" smtClean="0"/>
            </a:br>
            <a:r>
              <a:rPr lang="en-US" sz="4600" smtClean="0"/>
              <a:t/>
            </a:r>
            <a:br>
              <a:rPr lang="en-US" sz="4600" smtClean="0"/>
            </a:br>
            <a:r>
              <a:rPr lang="en-US" sz="4600" smtClean="0"/>
              <a:t/>
            </a:r>
            <a:br>
              <a:rPr lang="en-US" sz="4600" smtClean="0"/>
            </a:br>
            <a:r>
              <a:rPr lang="en-US" sz="4600" smtClean="0"/>
              <a:t/>
            </a:r>
            <a:br>
              <a:rPr lang="en-US" sz="4600" smtClean="0"/>
            </a:br>
            <a:r>
              <a:rPr lang="en-US" sz="4600" smtClean="0"/>
              <a:t>Thank you very much for coming tonight. Please visit the Book Fair in the gym. </a:t>
            </a:r>
            <a:br>
              <a:rPr lang="en-US" sz="4600" smtClean="0"/>
            </a:br>
            <a:r>
              <a:rPr lang="en-US" sz="4600" smtClean="0"/>
              <a:t>I look forward to a GREAT YEAR!</a:t>
            </a:r>
            <a:r>
              <a:rPr lang="en-US" sz="4000" smtClean="0"/>
              <a:t/>
            </a:r>
            <a:br>
              <a:rPr lang="en-US" sz="4000" smtClean="0"/>
            </a:br>
            <a:r>
              <a:rPr lang="en-US" sz="4000" smtClean="0"/>
              <a:t/>
            </a:r>
            <a:br>
              <a:rPr lang="en-US" sz="4000" smtClean="0"/>
            </a:br>
            <a:r>
              <a:rPr lang="en-US" sz="8800" smtClean="0">
                <a:sym typeface="Wingdings" pitchFamily="2" charset="2"/>
              </a:rPr>
              <a:t></a:t>
            </a:r>
            <a:endParaRPr lang="en-US" sz="8800" smtClean="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4"/>
          <p:cNvSpPr>
            <a:spLocks noGrp="1" noChangeArrowheads="1"/>
          </p:cNvSpPr>
          <p:nvPr>
            <p:ph type="title"/>
          </p:nvPr>
        </p:nvSpPr>
        <p:spPr>
          <a:xfrm>
            <a:off x="685800" y="685800"/>
            <a:ext cx="6870700" cy="762000"/>
          </a:xfrm>
        </p:spPr>
        <p:txBody>
          <a:bodyPr>
            <a:spAutoFit/>
          </a:bodyPr>
          <a:lstStyle/>
          <a:p>
            <a:pPr eaLnBrk="1" hangingPunct="1"/>
            <a:r>
              <a:rPr lang="en-US" smtClean="0"/>
              <a:t>Purpose of tonight</a:t>
            </a:r>
          </a:p>
        </p:txBody>
      </p:sp>
      <p:sp>
        <p:nvSpPr>
          <p:cNvPr id="16386" name="Rectangle 5"/>
          <p:cNvSpPr>
            <a:spLocks noGrp="1" noChangeArrowheads="1"/>
          </p:cNvSpPr>
          <p:nvPr>
            <p:ph type="body" sz="half" idx="1"/>
          </p:nvPr>
        </p:nvSpPr>
        <p:spPr>
          <a:xfrm>
            <a:off x="609600" y="1676400"/>
            <a:ext cx="4800600" cy="3276600"/>
          </a:xfrm>
        </p:spPr>
        <p:txBody>
          <a:bodyPr/>
          <a:lstStyle/>
          <a:p>
            <a:pPr marL="533400" indent="-533400" eaLnBrk="1" hangingPunct="1">
              <a:lnSpc>
                <a:spcPct val="80000"/>
              </a:lnSpc>
              <a:spcBef>
                <a:spcPct val="0"/>
              </a:spcBef>
              <a:spcAft>
                <a:spcPct val="30000"/>
              </a:spcAft>
              <a:buClr>
                <a:schemeClr val="tx2"/>
              </a:buClr>
              <a:buSzPct val="150000"/>
              <a:buFont typeface="Wingdings" pitchFamily="2" charset="2"/>
              <a:buChar char="§"/>
            </a:pPr>
            <a:r>
              <a:rPr lang="en-US" sz="2800" smtClean="0"/>
              <a:t>For us to get to meet each other.</a:t>
            </a:r>
          </a:p>
          <a:p>
            <a:pPr marL="533400" indent="-533400" eaLnBrk="1" hangingPunct="1">
              <a:lnSpc>
                <a:spcPct val="80000"/>
              </a:lnSpc>
              <a:spcBef>
                <a:spcPct val="0"/>
              </a:spcBef>
              <a:spcAft>
                <a:spcPct val="30000"/>
              </a:spcAft>
              <a:buClr>
                <a:schemeClr val="tx2"/>
              </a:buClr>
              <a:buSzPct val="150000"/>
              <a:buFont typeface="Wingdings" pitchFamily="2" charset="2"/>
              <a:buChar char="§"/>
            </a:pPr>
            <a:r>
              <a:rPr lang="en-US" sz="2800" smtClean="0"/>
              <a:t>To find out about kindergarten program and goals.</a:t>
            </a:r>
          </a:p>
          <a:p>
            <a:pPr marL="533400" indent="-533400" eaLnBrk="1" hangingPunct="1">
              <a:lnSpc>
                <a:spcPct val="80000"/>
              </a:lnSpc>
              <a:spcBef>
                <a:spcPct val="0"/>
              </a:spcBef>
              <a:spcAft>
                <a:spcPct val="30000"/>
              </a:spcAft>
              <a:buClr>
                <a:schemeClr val="tx2"/>
              </a:buClr>
              <a:buSzPct val="150000"/>
              <a:buFont typeface="Wingdings" pitchFamily="2" charset="2"/>
              <a:buChar char="§"/>
            </a:pPr>
            <a:r>
              <a:rPr lang="en-US" sz="2800" smtClean="0"/>
              <a:t>Sign up for Parent/Teacher Conferences.</a:t>
            </a:r>
          </a:p>
          <a:p>
            <a:pPr marL="533400" indent="-533400" eaLnBrk="1" hangingPunct="1">
              <a:lnSpc>
                <a:spcPct val="80000"/>
              </a:lnSpc>
              <a:spcBef>
                <a:spcPct val="0"/>
              </a:spcBef>
              <a:spcAft>
                <a:spcPct val="30000"/>
              </a:spcAft>
              <a:buClr>
                <a:schemeClr val="tx2"/>
              </a:buClr>
              <a:buSzPct val="150000"/>
              <a:buFontTx/>
              <a:buNone/>
            </a:pPr>
            <a:endParaRPr lang="en-US" sz="1800" smtClean="0"/>
          </a:p>
          <a:p>
            <a:pPr marL="533400" indent="-533400" eaLnBrk="1" hangingPunct="1">
              <a:lnSpc>
                <a:spcPct val="80000"/>
              </a:lnSpc>
              <a:spcBef>
                <a:spcPct val="0"/>
              </a:spcBef>
              <a:spcAft>
                <a:spcPct val="30000"/>
              </a:spcAft>
              <a:buClr>
                <a:schemeClr val="tx2"/>
              </a:buClr>
              <a:buSzPct val="150000"/>
              <a:buFontTx/>
              <a:buNone/>
            </a:pPr>
            <a:endParaRPr lang="en-US" sz="1800" smtClean="0"/>
          </a:p>
        </p:txBody>
      </p:sp>
      <p:pic>
        <p:nvPicPr>
          <p:cNvPr id="16387" name="Picture 7" descr="boy and teacher"/>
          <p:cNvPicPr>
            <a:picLocks noGrp="1" noChangeAspect="1" noChangeArrowheads="1"/>
          </p:cNvPicPr>
          <p:nvPr>
            <p:ph sz="half" idx="2"/>
          </p:nvPr>
        </p:nvPicPr>
        <p:blipFill>
          <a:blip r:embed="rId3" cstate="print"/>
          <a:srcRect/>
          <a:stretch>
            <a:fillRect/>
          </a:stretch>
        </p:blipFill>
        <p:spPr>
          <a:xfrm>
            <a:off x="5334000" y="2286000"/>
            <a:ext cx="2787650" cy="3325813"/>
          </a:xfrm>
        </p:spPr>
      </p:pic>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6"/>
          <p:cNvSpPr>
            <a:spLocks noGrp="1" noChangeArrowheads="1"/>
          </p:cNvSpPr>
          <p:nvPr>
            <p:ph type="title"/>
          </p:nvPr>
        </p:nvSpPr>
        <p:spPr>
          <a:xfrm>
            <a:off x="685800" y="152400"/>
            <a:ext cx="6870700" cy="1143000"/>
          </a:xfrm>
        </p:spPr>
        <p:txBody>
          <a:bodyPr/>
          <a:lstStyle/>
          <a:p>
            <a:pPr eaLnBrk="1" hangingPunct="1"/>
            <a:r>
              <a:rPr lang="en-US" smtClean="0"/>
              <a:t>Sign up sheets</a:t>
            </a:r>
          </a:p>
        </p:txBody>
      </p:sp>
      <p:sp>
        <p:nvSpPr>
          <p:cNvPr id="17410" name="Rectangle 9"/>
          <p:cNvSpPr>
            <a:spLocks noGrp="1" noChangeArrowheads="1"/>
          </p:cNvSpPr>
          <p:nvPr>
            <p:ph type="body" sz="half" idx="1"/>
          </p:nvPr>
        </p:nvSpPr>
        <p:spPr>
          <a:xfrm>
            <a:off x="685800" y="1371600"/>
            <a:ext cx="5791200" cy="4495800"/>
          </a:xfrm>
        </p:spPr>
        <p:txBody>
          <a:bodyPr/>
          <a:lstStyle/>
          <a:p>
            <a:pPr marL="533400" indent="-533400" eaLnBrk="1" hangingPunct="1">
              <a:lnSpc>
                <a:spcPct val="90000"/>
              </a:lnSpc>
              <a:spcBef>
                <a:spcPct val="0"/>
              </a:spcBef>
              <a:spcAft>
                <a:spcPct val="30000"/>
              </a:spcAft>
              <a:buClr>
                <a:schemeClr val="tx2"/>
              </a:buClr>
              <a:buSzPct val="150000"/>
              <a:buFont typeface="Wingdings" pitchFamily="2" charset="2"/>
              <a:buChar char="§"/>
            </a:pPr>
            <a:r>
              <a:rPr lang="en-US" sz="2400" dirty="0" smtClean="0"/>
              <a:t>There are 2 sign up sheets in the hall.</a:t>
            </a:r>
          </a:p>
          <a:p>
            <a:pPr lvl="1" eaLnBrk="1" hangingPunct="1">
              <a:lnSpc>
                <a:spcPct val="90000"/>
              </a:lnSpc>
              <a:spcBef>
                <a:spcPct val="0"/>
              </a:spcBef>
              <a:spcAft>
                <a:spcPct val="30000"/>
              </a:spcAft>
              <a:buClr>
                <a:schemeClr val="tx2"/>
              </a:buClr>
              <a:buSzPct val="150000"/>
              <a:buFont typeface="Wingdings" pitchFamily="2" charset="2"/>
              <a:buChar char="§"/>
            </a:pPr>
            <a:r>
              <a:rPr lang="en-US" sz="2000" dirty="0" smtClean="0"/>
              <a:t>Attendance </a:t>
            </a:r>
          </a:p>
          <a:p>
            <a:pPr lvl="1" eaLnBrk="1" hangingPunct="1">
              <a:lnSpc>
                <a:spcPct val="90000"/>
              </a:lnSpc>
              <a:spcBef>
                <a:spcPct val="0"/>
              </a:spcBef>
              <a:spcAft>
                <a:spcPct val="30000"/>
              </a:spcAft>
              <a:buClr>
                <a:schemeClr val="tx2"/>
              </a:buClr>
              <a:buSzPct val="150000"/>
              <a:buFont typeface="Wingdings" pitchFamily="2" charset="2"/>
              <a:buChar char="§"/>
            </a:pPr>
            <a:r>
              <a:rPr lang="en-US" sz="2000" dirty="0" smtClean="0"/>
              <a:t>Conference sign up </a:t>
            </a:r>
          </a:p>
          <a:p>
            <a:pPr marL="533400" indent="-533400" eaLnBrk="1" hangingPunct="1">
              <a:lnSpc>
                <a:spcPct val="90000"/>
              </a:lnSpc>
              <a:spcBef>
                <a:spcPct val="0"/>
              </a:spcBef>
              <a:spcAft>
                <a:spcPct val="30000"/>
              </a:spcAft>
              <a:buClr>
                <a:schemeClr val="tx2"/>
              </a:buClr>
              <a:buSzPct val="150000"/>
              <a:buFont typeface="Wingdings" pitchFamily="2" charset="2"/>
              <a:buChar char="§"/>
            </a:pPr>
            <a:r>
              <a:rPr lang="en-US" sz="2400" dirty="0" smtClean="0"/>
              <a:t>Conferences will be in </a:t>
            </a:r>
            <a:r>
              <a:rPr lang="en-US" sz="2400" dirty="0" smtClean="0"/>
              <a:t>Nove</a:t>
            </a:r>
            <a:r>
              <a:rPr lang="en-US" sz="2400" dirty="0" smtClean="0"/>
              <a:t>mber; </a:t>
            </a:r>
            <a:r>
              <a:rPr lang="en-US" sz="2400" dirty="0" smtClean="0"/>
              <a:t>they last approximately 20 minutes and </a:t>
            </a:r>
            <a:r>
              <a:rPr lang="en-US" sz="2400" dirty="0" smtClean="0"/>
              <a:t>that will be </a:t>
            </a:r>
            <a:r>
              <a:rPr lang="en-US" sz="2400" dirty="0" smtClean="0"/>
              <a:t>the time for us to talk about your child and their academics.</a:t>
            </a:r>
          </a:p>
          <a:p>
            <a:pPr marL="533400" indent="-533400" eaLnBrk="1" hangingPunct="1">
              <a:lnSpc>
                <a:spcPct val="90000"/>
              </a:lnSpc>
              <a:spcBef>
                <a:spcPct val="0"/>
              </a:spcBef>
              <a:spcAft>
                <a:spcPct val="30000"/>
              </a:spcAft>
              <a:buClr>
                <a:schemeClr val="tx2"/>
              </a:buClr>
              <a:buSzPct val="150000"/>
              <a:buFont typeface="Wingdings" pitchFamily="2" charset="2"/>
              <a:buChar char="§"/>
            </a:pPr>
            <a:r>
              <a:rPr lang="en-US" sz="2400" dirty="0" smtClean="0"/>
              <a:t>If you can’t sign up now, a notice will go home in </a:t>
            </a:r>
            <a:r>
              <a:rPr lang="en-US" sz="2400" dirty="0" smtClean="0"/>
              <a:t>later Octo</a:t>
            </a:r>
            <a:r>
              <a:rPr lang="en-US" sz="2400" dirty="0" smtClean="0"/>
              <a:t>ber </a:t>
            </a:r>
            <a:r>
              <a:rPr lang="en-US" sz="2400" dirty="0" smtClean="0"/>
              <a:t>with the open times. They are available on a first come first served basis.</a:t>
            </a:r>
          </a:p>
        </p:txBody>
      </p:sp>
      <p:pic>
        <p:nvPicPr>
          <p:cNvPr id="17411" name="Picture 238" descr="C:\Users\Owner\AppData\Local\Microsoft\Windows\Temporary Internet Files\Content.IE5\NGXAL4E3\MC900150475[1].wmf"/>
          <p:cNvPicPr>
            <a:picLocks noChangeAspect="1" noChangeArrowheads="1"/>
          </p:cNvPicPr>
          <p:nvPr/>
        </p:nvPicPr>
        <p:blipFill>
          <a:blip r:embed="rId3" cstate="print"/>
          <a:srcRect/>
          <a:stretch>
            <a:fillRect/>
          </a:stretch>
        </p:blipFill>
        <p:spPr bwMode="auto">
          <a:xfrm>
            <a:off x="6248400" y="1905000"/>
            <a:ext cx="2209800" cy="3581400"/>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a:xfrm>
            <a:off x="685800" y="533400"/>
            <a:ext cx="6870700" cy="838200"/>
          </a:xfrm>
        </p:spPr>
        <p:txBody>
          <a:bodyPr/>
          <a:lstStyle/>
          <a:p>
            <a:pPr eaLnBrk="1" hangingPunct="1"/>
            <a:r>
              <a:rPr lang="en-US" smtClean="0"/>
              <a:t>Lunchtime and Snack</a:t>
            </a:r>
          </a:p>
        </p:txBody>
      </p:sp>
      <p:sp>
        <p:nvSpPr>
          <p:cNvPr id="18434" name="Rectangle 4"/>
          <p:cNvSpPr>
            <a:spLocks noGrp="1" noChangeArrowheads="1"/>
          </p:cNvSpPr>
          <p:nvPr>
            <p:ph type="body" sz="half" idx="1"/>
          </p:nvPr>
        </p:nvSpPr>
        <p:spPr>
          <a:xfrm>
            <a:off x="990600" y="1524000"/>
            <a:ext cx="4800600" cy="4038600"/>
          </a:xfrm>
        </p:spPr>
        <p:txBody>
          <a:bodyPr/>
          <a:lstStyle/>
          <a:p>
            <a:pPr eaLnBrk="1" hangingPunct="1">
              <a:lnSpc>
                <a:spcPct val="90000"/>
              </a:lnSpc>
              <a:spcBef>
                <a:spcPct val="0"/>
              </a:spcBef>
              <a:spcAft>
                <a:spcPct val="30000"/>
              </a:spcAft>
              <a:buClr>
                <a:schemeClr val="tx2"/>
              </a:buClr>
              <a:buSzPct val="150000"/>
              <a:buFont typeface="Wingdings" pitchFamily="2" charset="2"/>
              <a:buChar char="§"/>
            </a:pPr>
            <a:r>
              <a:rPr lang="en-US" sz="2200" dirty="0" smtClean="0"/>
              <a:t>Please use the menu that Mrs. </a:t>
            </a:r>
            <a:r>
              <a:rPr lang="en-US" sz="2200" dirty="0" err="1" smtClean="0"/>
              <a:t>Plumstead</a:t>
            </a:r>
            <a:r>
              <a:rPr lang="en-US" sz="2200" dirty="0" smtClean="0"/>
              <a:t> </a:t>
            </a:r>
            <a:r>
              <a:rPr lang="en-US" sz="2200" dirty="0" smtClean="0"/>
              <a:t>sends home every week and circle what your child would like to eat.</a:t>
            </a:r>
          </a:p>
          <a:p>
            <a:pPr eaLnBrk="1" hangingPunct="1">
              <a:lnSpc>
                <a:spcPct val="90000"/>
              </a:lnSpc>
              <a:spcBef>
                <a:spcPct val="0"/>
              </a:spcBef>
              <a:spcAft>
                <a:spcPct val="30000"/>
              </a:spcAft>
              <a:buClr>
                <a:schemeClr val="tx2"/>
              </a:buClr>
              <a:buSzPct val="150000"/>
              <a:buFont typeface="Wingdings" pitchFamily="2" charset="2"/>
              <a:buChar char="§"/>
            </a:pPr>
            <a:r>
              <a:rPr lang="en-US" sz="2200" dirty="0" smtClean="0"/>
              <a:t>If you would like to pre-pay it is best to do so by </a:t>
            </a:r>
            <a:r>
              <a:rPr lang="en-US" sz="2200" dirty="0" smtClean="0"/>
              <a:t>1) </a:t>
            </a:r>
            <a:r>
              <a:rPr lang="en-US" sz="2200" dirty="0" smtClean="0"/>
              <a:t>“school bucks” online or 2) </a:t>
            </a:r>
            <a:r>
              <a:rPr lang="en-US" sz="2200" dirty="0" smtClean="0"/>
              <a:t>check </a:t>
            </a:r>
            <a:r>
              <a:rPr lang="en-US" sz="2200" dirty="0" smtClean="0"/>
              <a:t>payable to: Hackensack Board of Education with your child’s name on the </a:t>
            </a:r>
            <a:r>
              <a:rPr lang="en-US" sz="2200" dirty="0" smtClean="0"/>
              <a:t>memo.</a:t>
            </a:r>
            <a:endParaRPr lang="en-US" sz="2200" dirty="0" smtClean="0"/>
          </a:p>
          <a:p>
            <a:pPr eaLnBrk="1" hangingPunct="1">
              <a:lnSpc>
                <a:spcPct val="90000"/>
              </a:lnSpc>
              <a:spcBef>
                <a:spcPct val="0"/>
              </a:spcBef>
              <a:spcAft>
                <a:spcPct val="30000"/>
              </a:spcAft>
              <a:buClr>
                <a:schemeClr val="tx2"/>
              </a:buClr>
              <a:buSzPct val="150000"/>
              <a:buFont typeface="Wingdings" pitchFamily="2" charset="2"/>
              <a:buChar char="§"/>
            </a:pPr>
            <a:r>
              <a:rPr lang="en-US" sz="2200" dirty="0" smtClean="0"/>
              <a:t>Please remember to send in a </a:t>
            </a:r>
            <a:r>
              <a:rPr lang="en-US" sz="2200" dirty="0" smtClean="0"/>
              <a:t>quick, healthy </a:t>
            </a:r>
            <a:r>
              <a:rPr lang="en-US" sz="2200" dirty="0" smtClean="0"/>
              <a:t>snack- and a spoon or fork if needed </a:t>
            </a:r>
          </a:p>
          <a:p>
            <a:pPr algn="ctr" eaLnBrk="1" hangingPunct="1">
              <a:lnSpc>
                <a:spcPct val="90000"/>
              </a:lnSpc>
              <a:spcBef>
                <a:spcPct val="0"/>
              </a:spcBef>
              <a:spcAft>
                <a:spcPct val="30000"/>
              </a:spcAft>
              <a:buClr>
                <a:schemeClr val="tx2"/>
              </a:buClr>
              <a:buSzPct val="150000"/>
              <a:buFont typeface="Wingdings" pitchFamily="2" charset="2"/>
              <a:buChar char="§"/>
            </a:pPr>
            <a:r>
              <a:rPr lang="en-US" sz="2200" dirty="0" smtClean="0">
                <a:solidFill>
                  <a:schemeClr val="tx2"/>
                </a:solidFill>
              </a:rPr>
              <a:t>REMEMBER—NO NUTS </a:t>
            </a:r>
            <a:r>
              <a:rPr lang="en-US" sz="2200" dirty="0" smtClean="0">
                <a:solidFill>
                  <a:schemeClr val="tx2"/>
                </a:solidFill>
                <a:sym typeface="Wingdings" pitchFamily="2" charset="2"/>
              </a:rPr>
              <a:t></a:t>
            </a:r>
            <a:endParaRPr lang="en-US" sz="2200" dirty="0" smtClean="0">
              <a:solidFill>
                <a:schemeClr val="tx2"/>
              </a:solidFill>
            </a:endParaRPr>
          </a:p>
          <a:p>
            <a:pPr eaLnBrk="1" hangingPunct="1">
              <a:lnSpc>
                <a:spcPct val="90000"/>
              </a:lnSpc>
              <a:spcBef>
                <a:spcPct val="0"/>
              </a:spcBef>
              <a:spcAft>
                <a:spcPct val="30000"/>
              </a:spcAft>
              <a:buClr>
                <a:schemeClr val="tx2"/>
              </a:buClr>
              <a:buSzPct val="150000"/>
              <a:buFont typeface="Wingdings" pitchFamily="2" charset="2"/>
              <a:buChar char="§"/>
            </a:pPr>
            <a:endParaRPr lang="en-US" sz="2000" dirty="0" smtClean="0"/>
          </a:p>
        </p:txBody>
      </p:sp>
      <p:pic>
        <p:nvPicPr>
          <p:cNvPr id="18435" name="Picture 14" descr="lunchbox"/>
          <p:cNvPicPr>
            <a:picLocks noGrp="1" noChangeAspect="1" noChangeArrowheads="1"/>
          </p:cNvPicPr>
          <p:nvPr>
            <p:ph sz="quarter" idx="2"/>
          </p:nvPr>
        </p:nvPicPr>
        <p:blipFill>
          <a:blip r:embed="rId3" cstate="print"/>
          <a:srcRect/>
          <a:stretch>
            <a:fillRect/>
          </a:stretch>
        </p:blipFill>
        <p:spPr>
          <a:xfrm>
            <a:off x="5715000" y="2286000"/>
            <a:ext cx="2787650" cy="2716213"/>
          </a:xfrm>
        </p:spPr>
      </p:pic>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1119188" y="153988"/>
            <a:ext cx="6870700" cy="836612"/>
          </a:xfrm>
        </p:spPr>
        <p:txBody>
          <a:bodyPr/>
          <a:lstStyle/>
          <a:p>
            <a:pPr eaLnBrk="1" hangingPunct="1"/>
            <a:r>
              <a:rPr lang="en-US" dirty="0" smtClean="0"/>
              <a:t>Homework</a:t>
            </a:r>
          </a:p>
        </p:txBody>
      </p:sp>
      <p:sp>
        <p:nvSpPr>
          <p:cNvPr id="19458" name="Rectangle 3"/>
          <p:cNvSpPr>
            <a:spLocks noGrp="1" noChangeArrowheads="1"/>
          </p:cNvSpPr>
          <p:nvPr>
            <p:ph type="body" idx="1"/>
          </p:nvPr>
        </p:nvSpPr>
        <p:spPr>
          <a:xfrm>
            <a:off x="838200" y="914400"/>
            <a:ext cx="7543800" cy="4953000"/>
          </a:xfrm>
        </p:spPr>
        <p:txBody>
          <a:bodyPr/>
          <a:lstStyle/>
          <a:p>
            <a:pPr marL="0" indent="0" eaLnBrk="1" hangingPunct="1">
              <a:lnSpc>
                <a:spcPct val="90000"/>
              </a:lnSpc>
              <a:buClr>
                <a:schemeClr val="tx2"/>
              </a:buClr>
              <a:buFont typeface="Wingdings" pitchFamily="2" charset="2"/>
              <a:buChar char="§"/>
            </a:pPr>
            <a:r>
              <a:rPr lang="en-US" sz="2500" dirty="0" smtClean="0"/>
              <a:t>Homework: Mondays, Tuesdays, Wednesdays and Thursdays.</a:t>
            </a:r>
          </a:p>
          <a:p>
            <a:pPr marL="0" indent="0" eaLnBrk="1" hangingPunct="1">
              <a:lnSpc>
                <a:spcPct val="90000"/>
              </a:lnSpc>
              <a:buClr>
                <a:schemeClr val="tx2"/>
              </a:buClr>
              <a:buFont typeface="Wingdings" pitchFamily="2" charset="2"/>
              <a:buChar char="§"/>
            </a:pPr>
            <a:r>
              <a:rPr lang="en-US" sz="2500" u="sng" dirty="0" smtClean="0"/>
              <a:t>Monday:</a:t>
            </a:r>
            <a:r>
              <a:rPr lang="en-US" sz="2500" dirty="0" smtClean="0"/>
              <a:t> Practice letter and words of the week. </a:t>
            </a:r>
          </a:p>
          <a:p>
            <a:pPr marL="0" indent="0" eaLnBrk="1" hangingPunct="1">
              <a:lnSpc>
                <a:spcPct val="90000"/>
              </a:lnSpc>
              <a:buClr>
                <a:schemeClr val="tx2"/>
              </a:buClr>
              <a:buFont typeface="Wingdings" pitchFamily="2" charset="2"/>
              <a:buNone/>
            </a:pPr>
            <a:r>
              <a:rPr lang="en-US" sz="2500" dirty="0" smtClean="0"/>
              <a:t>	</a:t>
            </a:r>
            <a:r>
              <a:rPr lang="en-US" sz="2500" dirty="0" smtClean="0"/>
              <a:t>Two</a:t>
            </a:r>
            <a:r>
              <a:rPr lang="en-US" sz="2500" dirty="0" smtClean="0"/>
              <a:t> very short double-sided pages </a:t>
            </a:r>
            <a:r>
              <a:rPr lang="en-US" sz="2500" dirty="0" smtClean="0"/>
              <a:t>to practice writing  the letter and identifying pictures that start with that letter’s sound. Words on cardstock will be stapled to paper. </a:t>
            </a:r>
            <a:r>
              <a:rPr lang="en-US" sz="2500" dirty="0" smtClean="0"/>
              <a:t>Cut/practice/place in folder baggie</a:t>
            </a:r>
            <a:r>
              <a:rPr lang="en-US" sz="2500" dirty="0" smtClean="0"/>
              <a:t>.</a:t>
            </a:r>
          </a:p>
          <a:p>
            <a:pPr marL="0" indent="0" eaLnBrk="1" hangingPunct="1">
              <a:lnSpc>
                <a:spcPct val="90000"/>
              </a:lnSpc>
              <a:buClr>
                <a:schemeClr val="tx2"/>
              </a:buClr>
              <a:buFont typeface="Wingdings" pitchFamily="2" charset="2"/>
              <a:buChar char="§"/>
            </a:pPr>
            <a:r>
              <a:rPr lang="en-US" sz="2500" u="sng" dirty="0" smtClean="0"/>
              <a:t>Tuesday:</a:t>
            </a:r>
            <a:r>
              <a:rPr lang="en-US" sz="2500" dirty="0" smtClean="0"/>
              <a:t> My Word Book</a:t>
            </a:r>
          </a:p>
          <a:p>
            <a:pPr marL="0" indent="0" eaLnBrk="1" hangingPunct="1">
              <a:lnSpc>
                <a:spcPct val="90000"/>
              </a:lnSpc>
              <a:buClr>
                <a:schemeClr val="tx2"/>
              </a:buClr>
              <a:buFont typeface="Wingdings" pitchFamily="2" charset="2"/>
              <a:buNone/>
            </a:pPr>
            <a:r>
              <a:rPr lang="en-US" sz="2500" dirty="0" smtClean="0"/>
              <a:t>	The students will read and color the word for each picture for the letter sound of the week and then draw, color and write four more words for the same sound. PLEASE have your child write just the sounds they hear—	INVENTED spelling is perfect!  </a:t>
            </a:r>
          </a:p>
          <a:p>
            <a:pPr marL="0" indent="0" eaLnBrk="1" hangingPunct="1">
              <a:lnSpc>
                <a:spcPct val="90000"/>
              </a:lnSpc>
              <a:buClr>
                <a:schemeClr val="tx2"/>
              </a:buClr>
              <a:buFontTx/>
              <a:buNone/>
            </a:pPr>
            <a:endParaRPr lang="en-US" sz="2500" dirty="0" smtClean="0"/>
          </a:p>
          <a:p>
            <a:pPr marL="0" indent="0" eaLnBrk="1" hangingPunct="1">
              <a:lnSpc>
                <a:spcPct val="90000"/>
              </a:lnSpc>
              <a:buClr>
                <a:schemeClr val="tx2"/>
              </a:buClr>
              <a:buFontTx/>
              <a:buNone/>
            </a:pPr>
            <a:endParaRPr lang="en-US" sz="2500" dirty="0" smtClean="0"/>
          </a:p>
          <a:p>
            <a:pPr marL="0" indent="0" eaLnBrk="1" hangingPunct="1">
              <a:lnSpc>
                <a:spcPct val="90000"/>
              </a:lnSpc>
              <a:buClr>
                <a:schemeClr val="tx2"/>
              </a:buClr>
              <a:buFont typeface="Wingdings" pitchFamily="2" charset="2"/>
              <a:buChar char="§"/>
            </a:pPr>
            <a:endParaRPr lang="en-US" sz="2000" dirty="0" smtClean="0"/>
          </a:p>
          <a:p>
            <a:pPr marL="0" indent="0" eaLnBrk="1" hangingPunct="1">
              <a:lnSpc>
                <a:spcPct val="90000"/>
              </a:lnSpc>
              <a:buClr>
                <a:schemeClr val="tx2"/>
              </a:buClr>
              <a:buFont typeface="Wingdings" pitchFamily="2" charset="2"/>
              <a:buChar char="§"/>
            </a:pPr>
            <a:endParaRPr lang="en-US" sz="2000" dirty="0" smtClean="0"/>
          </a:p>
          <a:p>
            <a:pPr marL="0" indent="0" eaLnBrk="1" hangingPunct="1">
              <a:lnSpc>
                <a:spcPct val="90000"/>
              </a:lnSpc>
              <a:buClr>
                <a:schemeClr val="tx2"/>
              </a:buClr>
              <a:buFont typeface="Wingdings" pitchFamily="2" charset="2"/>
              <a:buChar char="§"/>
            </a:pPr>
            <a:endParaRPr lang="en-US" sz="2000" dirty="0" smtClean="0"/>
          </a:p>
          <a:p>
            <a:pPr marL="0" indent="0" eaLnBrk="1" hangingPunct="1">
              <a:lnSpc>
                <a:spcPct val="90000"/>
              </a:lnSpc>
              <a:buClr>
                <a:schemeClr val="tx2"/>
              </a:buClr>
              <a:buFont typeface="Wingdings" pitchFamily="2" charset="2"/>
              <a:buChar char="§"/>
            </a:pPr>
            <a:endParaRPr lang="en-US" sz="2000" dirty="0" smtClean="0"/>
          </a:p>
          <a:p>
            <a:pPr marL="0" indent="0" eaLnBrk="1" hangingPunct="1">
              <a:lnSpc>
                <a:spcPct val="90000"/>
              </a:lnSpc>
              <a:buClr>
                <a:schemeClr val="tx2"/>
              </a:buClr>
              <a:buFont typeface="Wingdings" pitchFamily="2" charset="2"/>
              <a:buChar char="§"/>
            </a:pPr>
            <a:endParaRPr lang="en-US" sz="2000" dirty="0" smtClean="0"/>
          </a:p>
        </p:txBody>
      </p:sp>
      <p:pic>
        <p:nvPicPr>
          <p:cNvPr id="19459" name="Picture 6" descr="C:\Users\Owner\AppData\Local\Microsoft\Windows\Temporary Internet Files\Content.IE5\WEQQLTW1\MC900349589[1].wmf"/>
          <p:cNvPicPr>
            <a:picLocks noChangeAspect="1" noChangeArrowheads="1"/>
          </p:cNvPicPr>
          <p:nvPr/>
        </p:nvPicPr>
        <p:blipFill>
          <a:blip r:embed="rId2" cstate="print"/>
          <a:srcRect/>
          <a:stretch>
            <a:fillRect/>
          </a:stretch>
        </p:blipFill>
        <p:spPr bwMode="auto">
          <a:xfrm>
            <a:off x="7391400" y="5549900"/>
            <a:ext cx="1489075" cy="1308100"/>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a:xfrm>
            <a:off x="609600" y="533400"/>
            <a:ext cx="6870700" cy="838200"/>
          </a:xfrm>
        </p:spPr>
        <p:txBody>
          <a:bodyPr/>
          <a:lstStyle/>
          <a:p>
            <a:pPr eaLnBrk="1" hangingPunct="1"/>
            <a:r>
              <a:rPr lang="en-US" smtClean="0"/>
              <a:t>HOMEWORK continued</a:t>
            </a:r>
          </a:p>
        </p:txBody>
      </p:sp>
      <p:sp>
        <p:nvSpPr>
          <p:cNvPr id="20482" name="Content Placeholder 2"/>
          <p:cNvSpPr>
            <a:spLocks noGrp="1"/>
          </p:cNvSpPr>
          <p:nvPr>
            <p:ph idx="1"/>
          </p:nvPr>
        </p:nvSpPr>
        <p:spPr>
          <a:xfrm>
            <a:off x="685800" y="1600200"/>
            <a:ext cx="7696200" cy="4343400"/>
          </a:xfrm>
        </p:spPr>
        <p:txBody>
          <a:bodyPr/>
          <a:lstStyle/>
          <a:p>
            <a:pPr marL="0" indent="0" eaLnBrk="1" hangingPunct="1">
              <a:buClr>
                <a:schemeClr val="tx2"/>
              </a:buClr>
              <a:buFont typeface="Wingdings" pitchFamily="2" charset="2"/>
              <a:buChar char="§"/>
            </a:pPr>
            <a:r>
              <a:rPr lang="en-US" sz="2500" dirty="0" smtClean="0"/>
              <a:t> </a:t>
            </a:r>
            <a:r>
              <a:rPr lang="en-US" sz="2500" u="sng" dirty="0" smtClean="0"/>
              <a:t>Wednesday</a:t>
            </a:r>
            <a:r>
              <a:rPr lang="en-US" sz="2500" dirty="0" smtClean="0"/>
              <a:t>:  Sight Word Binder</a:t>
            </a:r>
          </a:p>
          <a:p>
            <a:pPr marL="0" indent="0" eaLnBrk="1" hangingPunct="1">
              <a:buClr>
                <a:schemeClr val="tx2"/>
              </a:buClr>
              <a:buFont typeface="Wingdings" pitchFamily="2" charset="2"/>
              <a:buNone/>
            </a:pPr>
            <a:r>
              <a:rPr lang="en-US" sz="2500" dirty="0" smtClean="0"/>
              <a:t>	Using the week’s word wall words, students write, trace, color, highlight, cut and glue to build fluency with the words.  </a:t>
            </a:r>
          </a:p>
          <a:p>
            <a:pPr marL="0" indent="0" eaLnBrk="1" hangingPunct="1">
              <a:buClr>
                <a:schemeClr val="tx2"/>
              </a:buClr>
              <a:buFont typeface="Wingdings" pitchFamily="2" charset="2"/>
              <a:buChar char="§"/>
            </a:pPr>
            <a:r>
              <a:rPr lang="en-US" sz="2500" u="sng" dirty="0" smtClean="0"/>
              <a:t>Thursday:</a:t>
            </a:r>
            <a:r>
              <a:rPr lang="en-US" sz="2500" dirty="0" smtClean="0"/>
              <a:t> </a:t>
            </a:r>
            <a:r>
              <a:rPr lang="en-US" sz="2500" dirty="0" smtClean="0"/>
              <a:t>Go Math! Homework sheets—two very short, double-sided pages for week’s lessons</a:t>
            </a:r>
            <a:endParaRPr lang="en-US" sz="2500" dirty="0" smtClean="0"/>
          </a:p>
          <a:p>
            <a:pPr marL="0" indent="0" eaLnBrk="1" hangingPunct="1">
              <a:buClr>
                <a:schemeClr val="tx2"/>
              </a:buClr>
              <a:buFont typeface="Wingdings" pitchFamily="2" charset="2"/>
              <a:buChar char="§"/>
            </a:pPr>
            <a:r>
              <a:rPr lang="en-US" sz="2500" u="sng" dirty="0" smtClean="0">
                <a:solidFill>
                  <a:srgbClr val="FF0000"/>
                </a:solidFill>
              </a:rPr>
              <a:t>**Daily**:</a:t>
            </a:r>
            <a:r>
              <a:rPr lang="en-US" sz="2500" dirty="0" smtClean="0">
                <a:solidFill>
                  <a:srgbClr val="FF0000"/>
                </a:solidFill>
              </a:rPr>
              <a:t> Students should 1) practice the words in their Sight Word bags; they will get 2-4 new words each regular week, 2) read from their book pouches when they begin</a:t>
            </a:r>
            <a:endParaRPr lang="en-US" sz="2500" u="sng" dirty="0" smtClean="0">
              <a:solidFill>
                <a:srgbClr val="FF0000"/>
              </a:solidFill>
            </a:endParaRPr>
          </a:p>
          <a:p>
            <a:pPr marL="0" indent="0" eaLnBrk="1" hangingPunct="1"/>
            <a:endParaRPr lang="en-US" dirty="0" smtClean="0"/>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4"/>
          <p:cNvSpPr>
            <a:spLocks noGrp="1"/>
          </p:cNvSpPr>
          <p:nvPr>
            <p:ph type="title"/>
          </p:nvPr>
        </p:nvSpPr>
        <p:spPr/>
        <p:txBody>
          <a:bodyPr/>
          <a:lstStyle/>
          <a:p>
            <a:pPr eaLnBrk="1" hangingPunct="1"/>
            <a:r>
              <a:rPr lang="en-US" smtClean="0"/>
              <a:t>Homework continued</a:t>
            </a:r>
          </a:p>
        </p:txBody>
      </p:sp>
      <p:sp>
        <p:nvSpPr>
          <p:cNvPr id="21506" name="Content Placeholder 5"/>
          <p:cNvSpPr>
            <a:spLocks noGrp="1"/>
          </p:cNvSpPr>
          <p:nvPr>
            <p:ph idx="1"/>
          </p:nvPr>
        </p:nvSpPr>
        <p:spPr>
          <a:xfrm>
            <a:off x="685800" y="1828800"/>
            <a:ext cx="7696200" cy="4343400"/>
          </a:xfrm>
        </p:spPr>
        <p:txBody>
          <a:bodyPr/>
          <a:lstStyle/>
          <a:p>
            <a:pPr eaLnBrk="1" hangingPunct="1"/>
            <a:endParaRPr lang="en-US" sz="2800" smtClean="0"/>
          </a:p>
          <a:p>
            <a:pPr eaLnBrk="1" hangingPunct="1"/>
            <a:r>
              <a:rPr lang="en-US" sz="2800" smtClean="0"/>
              <a:t>Please have a quiet place for your child to complete their homework-they should have a </a:t>
            </a:r>
            <a:r>
              <a:rPr lang="en-US" sz="2800" i="1" u="sng" smtClean="0"/>
              <a:t>pencil, scissors, crayons, and glue</a:t>
            </a:r>
            <a:r>
              <a:rPr lang="en-US" sz="2800" smtClean="0"/>
              <a:t>. </a:t>
            </a:r>
          </a:p>
          <a:p>
            <a:pPr eaLnBrk="1" hangingPunct="1"/>
            <a:endParaRPr lang="en-US" sz="2800" smtClean="0"/>
          </a:p>
          <a:p>
            <a:pPr eaLnBrk="1" hangingPunct="1"/>
            <a:r>
              <a:rPr lang="en-US" sz="2800" smtClean="0"/>
              <a:t>Homework must be completed and returned to school the following day. </a:t>
            </a:r>
          </a:p>
          <a:p>
            <a:pPr eaLnBrk="1" hangingPunct="1">
              <a:buFontTx/>
              <a:buNone/>
            </a:pPr>
            <a:endParaRPr lang="en-US" smtClean="0"/>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685800" y="152400"/>
            <a:ext cx="6870700" cy="762000"/>
          </a:xfrm>
        </p:spPr>
        <p:txBody>
          <a:bodyPr/>
          <a:lstStyle/>
          <a:p>
            <a:pPr eaLnBrk="1" hangingPunct="1"/>
            <a:r>
              <a:rPr lang="en-US" smtClean="0"/>
              <a:t>INDEPENDENCE</a:t>
            </a:r>
          </a:p>
        </p:txBody>
      </p:sp>
      <p:sp>
        <p:nvSpPr>
          <p:cNvPr id="3" name="Content Placeholder 2"/>
          <p:cNvSpPr>
            <a:spLocks noGrp="1"/>
          </p:cNvSpPr>
          <p:nvPr>
            <p:ph idx="1"/>
          </p:nvPr>
        </p:nvSpPr>
        <p:spPr>
          <a:xfrm>
            <a:off x="609600" y="1447800"/>
            <a:ext cx="7696200" cy="3657600"/>
          </a:xfrm>
        </p:spPr>
        <p:txBody>
          <a:bodyPr/>
          <a:lstStyle/>
          <a:p>
            <a:pPr eaLnBrk="1" hangingPunct="1">
              <a:buClr>
                <a:schemeClr val="tx2"/>
              </a:buClr>
              <a:buFont typeface="Wingdings" pitchFamily="2" charset="2"/>
              <a:buChar char="§"/>
            </a:pPr>
            <a:r>
              <a:rPr lang="en-US" sz="2200" dirty="0" smtClean="0"/>
              <a:t>Please help your child become independent by completing certain tasks by themselves.</a:t>
            </a:r>
          </a:p>
          <a:p>
            <a:pPr eaLnBrk="1" hangingPunct="1">
              <a:buClr>
                <a:schemeClr val="tx2"/>
              </a:buClr>
              <a:buFont typeface="Wingdings" pitchFamily="2" charset="2"/>
              <a:buChar char="§"/>
            </a:pPr>
            <a:r>
              <a:rPr lang="en-US" sz="2200" dirty="0" smtClean="0"/>
              <a:t>You can do this by teaching them to:</a:t>
            </a:r>
          </a:p>
          <a:p>
            <a:pPr eaLnBrk="1" hangingPunct="1">
              <a:buClr>
                <a:schemeClr val="tx2"/>
              </a:buClr>
              <a:buFont typeface="Comic Sans MS" pitchFamily="66" charset="0"/>
              <a:buAutoNum type="arabicPeriod"/>
            </a:pPr>
            <a:r>
              <a:rPr lang="en-US" sz="2200" dirty="0" smtClean="0"/>
              <a:t>Button/snap their pants and fasten belts.</a:t>
            </a:r>
          </a:p>
          <a:p>
            <a:pPr eaLnBrk="1" hangingPunct="1">
              <a:buClr>
                <a:schemeClr val="tx2"/>
              </a:buClr>
              <a:buFont typeface="Comic Sans MS" pitchFamily="66" charset="0"/>
              <a:buAutoNum type="arabicPeriod"/>
            </a:pPr>
            <a:r>
              <a:rPr lang="en-US" sz="2200" dirty="0" smtClean="0"/>
              <a:t>Put on their coats &amp; zipper/snap/button them.</a:t>
            </a:r>
          </a:p>
          <a:p>
            <a:pPr eaLnBrk="1" hangingPunct="1">
              <a:buClr>
                <a:schemeClr val="tx2"/>
              </a:buClr>
              <a:buFont typeface="Comic Sans MS" pitchFamily="66" charset="0"/>
              <a:buAutoNum type="arabicPeriod"/>
            </a:pPr>
            <a:r>
              <a:rPr lang="en-US" sz="2200" dirty="0" smtClean="0"/>
              <a:t>Tie their shoes—it’s time to practice! </a:t>
            </a:r>
            <a:r>
              <a:rPr lang="en-US" sz="2200" dirty="0" smtClean="0">
                <a:sym typeface="Wingdings" pitchFamily="2" charset="2"/>
              </a:rPr>
              <a:t></a:t>
            </a:r>
            <a:endParaRPr lang="en-US" sz="2200" dirty="0" smtClean="0"/>
          </a:p>
          <a:p>
            <a:pPr eaLnBrk="1" hangingPunct="1">
              <a:buClr>
                <a:schemeClr val="tx2"/>
              </a:buClr>
              <a:buFont typeface="Comic Sans MS" pitchFamily="66" charset="0"/>
              <a:buAutoNum type="arabicPeriod"/>
            </a:pPr>
            <a:r>
              <a:rPr lang="en-US" sz="2200" dirty="0" smtClean="0"/>
              <a:t>Complete simple 1-2-3 step directions. Example:</a:t>
            </a:r>
          </a:p>
          <a:p>
            <a:pPr eaLnBrk="1" hangingPunct="1">
              <a:buClr>
                <a:schemeClr val="tx2"/>
              </a:buClr>
              <a:buFontTx/>
              <a:buNone/>
            </a:pPr>
            <a:r>
              <a:rPr lang="en-US" sz="2200" dirty="0" smtClean="0"/>
              <a:t>--Put your coat on and get your backpack. </a:t>
            </a:r>
            <a:endParaRPr lang="en-US" sz="2200" dirty="0" smtClean="0"/>
          </a:p>
          <a:p>
            <a:pPr eaLnBrk="1" hangingPunct="1">
              <a:buClr>
                <a:schemeClr val="tx2"/>
              </a:buClr>
              <a:buFontTx/>
              <a:buNone/>
            </a:pPr>
            <a:r>
              <a:rPr lang="en-US" sz="2200" dirty="0" smtClean="0"/>
              <a:t>--Hang up your jacket, wash your hands and get your folder</a:t>
            </a:r>
          </a:p>
          <a:p>
            <a:pPr eaLnBrk="1" hangingPunct="1">
              <a:buClr>
                <a:schemeClr val="tx2"/>
              </a:buClr>
              <a:buFontTx/>
              <a:buNone/>
            </a:pPr>
            <a:r>
              <a:rPr lang="en-US" sz="2200" dirty="0" smtClean="0"/>
              <a:t>--</a:t>
            </a:r>
            <a:r>
              <a:rPr lang="en-US" sz="2200" dirty="0" smtClean="0"/>
              <a:t>Put your PJs on, brush your teeth and get into bed.</a:t>
            </a:r>
          </a:p>
          <a:p>
            <a:pPr eaLnBrk="1" hangingPunct="1">
              <a:buClr>
                <a:schemeClr val="tx2"/>
              </a:buClr>
              <a:buFontTx/>
              <a:buNone/>
            </a:pPr>
            <a:endParaRPr lang="en-US" sz="2200" dirty="0" smtClean="0"/>
          </a:p>
          <a:p>
            <a:pPr eaLnBrk="1" hangingPunct="1">
              <a:buClr>
                <a:schemeClr val="tx2"/>
              </a:buClr>
              <a:buFontTx/>
              <a:buNone/>
            </a:pPr>
            <a:r>
              <a:rPr lang="en-US" sz="2200" dirty="0" smtClean="0"/>
              <a:t> </a:t>
            </a:r>
          </a:p>
          <a:p>
            <a:pPr eaLnBrk="1" hangingPunct="1">
              <a:buClr>
                <a:schemeClr val="tx2"/>
              </a:buClr>
              <a:buFont typeface="Comic Sans MS" pitchFamily="66" charset="0"/>
              <a:buAutoNum type="arabicPeriod"/>
            </a:pPr>
            <a:endParaRPr lang="en-US" dirty="0" smtClean="0"/>
          </a:p>
          <a:p>
            <a:pPr eaLnBrk="1" hangingPunct="1">
              <a:buClr>
                <a:schemeClr val="tx2"/>
              </a:buClr>
              <a:buFont typeface="Comic Sans MS" pitchFamily="66" charset="0"/>
              <a:buAutoNum type="arabicPeriod"/>
            </a:pPr>
            <a:endParaRPr lang="en-US" dirty="0" smtClean="0"/>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a:xfrm>
            <a:off x="685800" y="152400"/>
            <a:ext cx="6870700" cy="838200"/>
          </a:xfrm>
        </p:spPr>
        <p:txBody>
          <a:bodyPr/>
          <a:lstStyle/>
          <a:p>
            <a:pPr eaLnBrk="1" hangingPunct="1"/>
            <a:r>
              <a:rPr lang="en-US" dirty="0" smtClean="0"/>
              <a:t>BEHAVIOR CHART</a:t>
            </a:r>
          </a:p>
        </p:txBody>
      </p:sp>
      <p:sp>
        <p:nvSpPr>
          <p:cNvPr id="23554" name="Content Placeholder 4"/>
          <p:cNvSpPr>
            <a:spLocks noGrp="1"/>
          </p:cNvSpPr>
          <p:nvPr>
            <p:ph idx="1"/>
          </p:nvPr>
        </p:nvSpPr>
        <p:spPr>
          <a:xfrm>
            <a:off x="838200" y="1143000"/>
            <a:ext cx="5257800" cy="5486400"/>
          </a:xfrm>
        </p:spPr>
        <p:txBody>
          <a:bodyPr/>
          <a:lstStyle/>
          <a:p>
            <a:pPr eaLnBrk="1" hangingPunct="1">
              <a:buClr>
                <a:schemeClr val="tx2"/>
              </a:buClr>
              <a:buFont typeface="Wingdings" pitchFamily="2" charset="2"/>
              <a:buChar char="§"/>
            </a:pPr>
            <a:r>
              <a:rPr lang="en-US" sz="1600" dirty="0" smtClean="0"/>
              <a:t>Everyone starts the day in </a:t>
            </a:r>
            <a:r>
              <a:rPr lang="en-US" sz="1600" dirty="0" smtClean="0">
                <a:solidFill>
                  <a:srgbClr val="00B050"/>
                </a:solidFill>
              </a:rPr>
              <a:t>GREEN- </a:t>
            </a:r>
            <a:r>
              <a:rPr lang="en-US" sz="1600" dirty="0" smtClean="0"/>
              <a:t>“GREAT DAY! Ready </a:t>
            </a:r>
            <a:r>
              <a:rPr lang="en-US" sz="1600" dirty="0" smtClean="0"/>
              <a:t>to Learn</a:t>
            </a:r>
            <a:r>
              <a:rPr lang="en-US" sz="1600" dirty="0" smtClean="0"/>
              <a:t>”</a:t>
            </a:r>
          </a:p>
          <a:p>
            <a:pPr eaLnBrk="1" hangingPunct="1">
              <a:buClr>
                <a:schemeClr val="tx2"/>
              </a:buClr>
              <a:buFont typeface="Wingdings" pitchFamily="2" charset="2"/>
              <a:buChar char="§"/>
            </a:pPr>
            <a:r>
              <a:rPr lang="en-US" sz="1600" dirty="0" smtClean="0"/>
              <a:t>Exceptional focus, work, kindness, attention: move to SUPER </a:t>
            </a:r>
            <a:r>
              <a:rPr lang="en-US" sz="1600" dirty="0" smtClean="0">
                <a:solidFill>
                  <a:srgbClr val="92D050"/>
                </a:solidFill>
              </a:rPr>
              <a:t>GREEN</a:t>
            </a:r>
            <a:r>
              <a:rPr lang="en-US" sz="1600" dirty="0" smtClean="0"/>
              <a:t> DAY! Special notice goes home as recognition</a:t>
            </a:r>
            <a:endParaRPr lang="en-US" sz="1600" dirty="0" smtClean="0"/>
          </a:p>
          <a:p>
            <a:pPr eaLnBrk="1" hangingPunct="1">
              <a:buClr>
                <a:schemeClr val="tx2"/>
              </a:buClr>
              <a:buFont typeface="Wingdings" pitchFamily="2" charset="2"/>
              <a:buChar char="§"/>
            </a:pPr>
            <a:r>
              <a:rPr lang="en-US" sz="1600" dirty="0" smtClean="0"/>
              <a:t>If </a:t>
            </a:r>
            <a:r>
              <a:rPr lang="en-US" sz="1600" dirty="0" smtClean="0"/>
              <a:t>they are continually spoken to and not following directions they will change their stick to</a:t>
            </a:r>
            <a:r>
              <a:rPr lang="en-US" sz="1600" dirty="0" smtClean="0">
                <a:solidFill>
                  <a:schemeClr val="accent1">
                    <a:lumMod val="75000"/>
                  </a:schemeClr>
                </a:solidFill>
              </a:rPr>
              <a:t> </a:t>
            </a:r>
            <a:r>
              <a:rPr lang="en-US" sz="1600" dirty="0" smtClean="0">
                <a:solidFill>
                  <a:schemeClr val="accent1">
                    <a:lumMod val="75000"/>
                  </a:schemeClr>
                </a:solidFill>
              </a:rPr>
              <a:t>YELLOW </a:t>
            </a:r>
            <a:r>
              <a:rPr lang="en-US" sz="1600" dirty="0" smtClean="0">
                <a:solidFill>
                  <a:schemeClr val="accent1">
                    <a:lumMod val="75000"/>
                  </a:schemeClr>
                </a:solidFill>
              </a:rPr>
              <a:t> </a:t>
            </a:r>
            <a:r>
              <a:rPr lang="en-US" sz="1600" dirty="0" smtClean="0"/>
              <a:t>“BE CARFUL--Time Out to Think”</a:t>
            </a:r>
            <a:endParaRPr lang="en-US" sz="1600" dirty="0" smtClean="0">
              <a:solidFill>
                <a:srgbClr val="FFC000"/>
              </a:solidFill>
            </a:endParaRPr>
          </a:p>
          <a:p>
            <a:pPr eaLnBrk="1" hangingPunct="1">
              <a:buClr>
                <a:schemeClr val="tx2"/>
              </a:buClr>
              <a:buFont typeface="Wingdings" pitchFamily="2" charset="2"/>
              <a:buChar char="§"/>
            </a:pPr>
            <a:r>
              <a:rPr lang="en-US" sz="1600" dirty="0" smtClean="0"/>
              <a:t>If they </a:t>
            </a:r>
            <a:r>
              <a:rPr lang="en-US" sz="1600" dirty="0" smtClean="0"/>
              <a:t>continue to disregard the school/class rules or physically </a:t>
            </a:r>
            <a:r>
              <a:rPr lang="en-US" sz="1600" dirty="0" smtClean="0"/>
              <a:t>harm </a:t>
            </a:r>
            <a:r>
              <a:rPr lang="en-US" sz="1600" dirty="0" smtClean="0"/>
              <a:t>another person, </a:t>
            </a:r>
            <a:r>
              <a:rPr lang="en-US" sz="1600" dirty="0" smtClean="0"/>
              <a:t>they will go in </a:t>
            </a:r>
            <a:r>
              <a:rPr lang="en-US" sz="1600" dirty="0" smtClean="0">
                <a:solidFill>
                  <a:srgbClr val="FF0000"/>
                </a:solidFill>
              </a:rPr>
              <a:t>RED </a:t>
            </a:r>
            <a:r>
              <a:rPr lang="en-US" sz="1600" dirty="0" smtClean="0"/>
              <a:t>“Parent Contact” and I will be phoning or speaking to you </a:t>
            </a:r>
            <a:endParaRPr lang="en-US" sz="1600" dirty="0" smtClean="0">
              <a:solidFill>
                <a:srgbClr val="FF0000"/>
              </a:solidFill>
            </a:endParaRPr>
          </a:p>
          <a:p>
            <a:pPr eaLnBrk="1" hangingPunct="1">
              <a:buClr>
                <a:schemeClr val="tx2"/>
              </a:buClr>
              <a:buFont typeface="Wingdings" pitchFamily="2" charset="2"/>
              <a:buChar char="§"/>
            </a:pPr>
            <a:r>
              <a:rPr lang="en-US" sz="1600" dirty="0" smtClean="0"/>
              <a:t>Chart in folder </a:t>
            </a:r>
            <a:r>
              <a:rPr lang="en-US" sz="1600" dirty="0" smtClean="0"/>
              <a:t>is color-coded each day</a:t>
            </a:r>
          </a:p>
          <a:p>
            <a:pPr eaLnBrk="1" hangingPunct="1">
              <a:buClr>
                <a:schemeClr val="tx2"/>
              </a:buClr>
              <a:buFont typeface="Wingdings" pitchFamily="2" charset="2"/>
              <a:buChar char="§"/>
            </a:pPr>
            <a:r>
              <a:rPr lang="en-US" sz="1600" dirty="0" smtClean="0"/>
              <a:t>End of </a:t>
            </a:r>
            <a:r>
              <a:rPr lang="en-US" sz="1600" dirty="0" smtClean="0"/>
              <a:t>week: </a:t>
            </a:r>
            <a:r>
              <a:rPr lang="en-US" sz="1600" dirty="0" smtClean="0"/>
              <a:t>Prize Box for </a:t>
            </a:r>
            <a:r>
              <a:rPr lang="en-US" sz="1600" dirty="0" smtClean="0"/>
              <a:t>all </a:t>
            </a:r>
            <a:r>
              <a:rPr lang="en-US" sz="1600" dirty="0" smtClean="0">
                <a:solidFill>
                  <a:srgbClr val="00B050"/>
                </a:solidFill>
              </a:rPr>
              <a:t>GREENS</a:t>
            </a:r>
            <a:endParaRPr lang="en-US" sz="1600" dirty="0" smtClean="0">
              <a:solidFill>
                <a:srgbClr val="00B050"/>
              </a:solidFill>
            </a:endParaRPr>
          </a:p>
          <a:p>
            <a:pPr eaLnBrk="1" hangingPunct="1">
              <a:buClr>
                <a:schemeClr val="tx2"/>
              </a:buClr>
              <a:buFont typeface="Wingdings" pitchFamily="2" charset="2"/>
              <a:buChar char="§"/>
            </a:pPr>
            <a:r>
              <a:rPr lang="en-US" sz="1600" dirty="0" smtClean="0"/>
              <a:t>Whole Class GREEN OR BETTER—a pom-pom in the jar—Fill it for a </a:t>
            </a:r>
            <a:r>
              <a:rPr lang="en-US" sz="1600" dirty="0" smtClean="0"/>
              <a:t>SPECIAL TREAT </a:t>
            </a:r>
            <a:r>
              <a:rPr lang="en-US" sz="1600" dirty="0" smtClean="0"/>
              <a:t>DAY!</a:t>
            </a:r>
          </a:p>
        </p:txBody>
      </p:sp>
      <p:pic>
        <p:nvPicPr>
          <p:cNvPr id="1026" name="Picture 2" descr="D:\My Data\Downloads\FullSizeRender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798" y="1580606"/>
            <a:ext cx="2577465" cy="5029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K-3 class rules">
  <a:themeElements>
    <a:clrScheme name="Class Rules for Third Grade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Class Rules for Third Grade">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Class Rules for Third Grade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Class Rules for Third Grade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Class Rules for Third Grade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Class Rules for Third Grade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Class Rules for Third Grade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Class Rules for Third Grade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lass Rules for Third Grade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Class Rules for Third Grade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lass Rules for Third Grade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themeOverride>
</file>

<file path=ppt/theme/themeOverride2.xml><?xml version="1.0" encoding="utf-8"?>
<a:themeOverride xmlns:a="http://schemas.openxmlformats.org/drawingml/2006/main">
  <a:clrScheme name="Class Rules for Third Grade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themeOverride>
</file>

<file path=ppt/theme/themeOverride3.xml><?xml version="1.0" encoding="utf-8"?>
<a:themeOverride xmlns:a="http://schemas.openxmlformats.org/drawingml/2006/main">
  <a:clrScheme name="Class Rules for Third Grade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themeOverride>
</file>

<file path=docProps/app.xml><?xml version="1.0" encoding="utf-8"?>
<Properties xmlns="http://schemas.openxmlformats.org/officeDocument/2006/extended-properties" xmlns:vt="http://schemas.openxmlformats.org/officeDocument/2006/docPropsVTypes">
  <Template/>
  <TotalTime>588</TotalTime>
  <Words>1085</Words>
  <Application>Microsoft Office PowerPoint</Application>
  <PresentationFormat>On-screen Show (4:3)</PresentationFormat>
  <Paragraphs>126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K-3 class rules</vt:lpstr>
      <vt:lpstr>                    Back to School                 Night                     Room 115                                         Welcome to KINDERGARTEN  </vt:lpstr>
      <vt:lpstr>Purpose of tonight</vt:lpstr>
      <vt:lpstr>Sign up sheets</vt:lpstr>
      <vt:lpstr>Lunchtime and Snack</vt:lpstr>
      <vt:lpstr>Homework</vt:lpstr>
      <vt:lpstr>HOMEWORK continued</vt:lpstr>
      <vt:lpstr>Homework continued</vt:lpstr>
      <vt:lpstr>INDEPENDENCE</vt:lpstr>
      <vt:lpstr>BEHAVIOR CHART</vt:lpstr>
      <vt:lpstr>Other Behavior Techniques </vt:lpstr>
      <vt:lpstr>End of Kindergarten  Reading Level Goals</vt:lpstr>
      <vt:lpstr>            In grades K-2, Hackensack Public Schools has adopted a technology-based supplemental reading program called iRead. </vt:lpstr>
      <vt:lpstr>Kindergarten Math Program</vt:lpstr>
      <vt:lpstr>   KINDERGARTEN MATH CURRICULUM</vt:lpstr>
      <vt:lpstr>Other Information</vt:lpstr>
      <vt:lpstr>     Thank you very much for coming tonight. Please visit the Book Fair in the gym.  I look forward to a GREAT YEAR!  </vt:lpstr>
    </vt:vector>
  </TitlesOfParts>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Kindergarten Room 118</dc:title>
  <dc:creator>Owner</dc:creator>
  <cp:lastModifiedBy>Admin</cp:lastModifiedBy>
  <cp:revision>39</cp:revision>
  <cp:lastPrinted>2017-09-20T20:35:50Z</cp:lastPrinted>
  <dcterms:created xsi:type="dcterms:W3CDTF">2013-09-24T23:29:29Z</dcterms:created>
  <dcterms:modified xsi:type="dcterms:W3CDTF">2017-09-20T20:35:53Z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TC063649261033</vt:lpwstr>
  </property>
</Properties>
</file>