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handoutMasterIdLst>
    <p:handoutMasterId r:id="rId18"/>
  </p:handoutMasterIdLst>
  <p:sldIdLst>
    <p:sldId id="256" r:id="rId2"/>
    <p:sldId id="259" r:id="rId3"/>
    <p:sldId id="257" r:id="rId4"/>
    <p:sldId id="260" r:id="rId5"/>
    <p:sldId id="261" r:id="rId6"/>
    <p:sldId id="267" r:id="rId7"/>
    <p:sldId id="269" r:id="rId8"/>
    <p:sldId id="265" r:id="rId9"/>
    <p:sldId id="262" r:id="rId10"/>
    <p:sldId id="263" r:id="rId11"/>
    <p:sldId id="268" r:id="rId12"/>
    <p:sldId id="272" r:id="rId13"/>
    <p:sldId id="270" r:id="rId14"/>
    <p:sldId id="271" r:id="rId15"/>
    <p:sldId id="264" r:id="rId16"/>
    <p:sldId id="266" r:id="rId17"/>
  </p:sldIdLst>
  <p:sldSz cx="9144000" cy="6858000" type="screen4x3"/>
  <p:notesSz cx="6985000" cy="9283700"/>
  <p:defaultTextStyle>
    <a:defPPr>
      <a:defRPr lang="en-US"/>
    </a:defPPr>
    <a:lvl1pPr algn="l" rtl="0" fontAlgn="base">
      <a:spcBef>
        <a:spcPct val="0"/>
      </a:spcBef>
      <a:spcAft>
        <a:spcPct val="0"/>
      </a:spcAft>
      <a:defRPr kern="1200">
        <a:solidFill>
          <a:schemeClr val="tx1"/>
        </a:solidFill>
        <a:latin typeface="Comic Sans MS" pitchFamily="66" charset="0"/>
        <a:ea typeface="+mn-ea"/>
        <a:cs typeface="+mn-cs"/>
      </a:defRPr>
    </a:lvl1pPr>
    <a:lvl2pPr marL="457200" algn="l" rtl="0" fontAlgn="base">
      <a:spcBef>
        <a:spcPct val="0"/>
      </a:spcBef>
      <a:spcAft>
        <a:spcPct val="0"/>
      </a:spcAft>
      <a:defRPr kern="1200">
        <a:solidFill>
          <a:schemeClr val="tx1"/>
        </a:solidFill>
        <a:latin typeface="Comic Sans MS" pitchFamily="66" charset="0"/>
        <a:ea typeface="+mn-ea"/>
        <a:cs typeface="+mn-cs"/>
      </a:defRPr>
    </a:lvl2pPr>
    <a:lvl3pPr marL="914400" algn="l" rtl="0" fontAlgn="base">
      <a:spcBef>
        <a:spcPct val="0"/>
      </a:spcBef>
      <a:spcAft>
        <a:spcPct val="0"/>
      </a:spcAft>
      <a:defRPr kern="1200">
        <a:solidFill>
          <a:schemeClr val="tx1"/>
        </a:solidFill>
        <a:latin typeface="Comic Sans MS" pitchFamily="66" charset="0"/>
        <a:ea typeface="+mn-ea"/>
        <a:cs typeface="+mn-cs"/>
      </a:defRPr>
    </a:lvl3pPr>
    <a:lvl4pPr marL="1371600" algn="l" rtl="0" fontAlgn="base">
      <a:spcBef>
        <a:spcPct val="0"/>
      </a:spcBef>
      <a:spcAft>
        <a:spcPct val="0"/>
      </a:spcAft>
      <a:defRPr kern="1200">
        <a:solidFill>
          <a:schemeClr val="tx1"/>
        </a:solidFill>
        <a:latin typeface="Comic Sans MS" pitchFamily="66" charset="0"/>
        <a:ea typeface="+mn-ea"/>
        <a:cs typeface="+mn-cs"/>
      </a:defRPr>
    </a:lvl4pPr>
    <a:lvl5pPr marL="1828800" algn="l" rtl="0" fontAlgn="base">
      <a:spcBef>
        <a:spcPct val="0"/>
      </a:spcBef>
      <a:spcAft>
        <a:spcPct val="0"/>
      </a:spcAft>
      <a:defRPr kern="1200">
        <a:solidFill>
          <a:schemeClr val="tx1"/>
        </a:solidFill>
        <a:latin typeface="Comic Sans MS" pitchFamily="66" charset="0"/>
        <a:ea typeface="+mn-ea"/>
        <a:cs typeface="+mn-cs"/>
      </a:defRPr>
    </a:lvl5pPr>
    <a:lvl6pPr marL="2286000" algn="l" defTabSz="914400" rtl="0" eaLnBrk="1" latinLnBrk="0" hangingPunct="1">
      <a:defRPr kern="1200">
        <a:solidFill>
          <a:schemeClr val="tx1"/>
        </a:solidFill>
        <a:latin typeface="Comic Sans MS" pitchFamily="66" charset="0"/>
        <a:ea typeface="+mn-ea"/>
        <a:cs typeface="+mn-cs"/>
      </a:defRPr>
    </a:lvl6pPr>
    <a:lvl7pPr marL="2743200" algn="l" defTabSz="914400" rtl="0" eaLnBrk="1" latinLnBrk="0" hangingPunct="1">
      <a:defRPr kern="1200">
        <a:solidFill>
          <a:schemeClr val="tx1"/>
        </a:solidFill>
        <a:latin typeface="Comic Sans MS" pitchFamily="66" charset="0"/>
        <a:ea typeface="+mn-ea"/>
        <a:cs typeface="+mn-cs"/>
      </a:defRPr>
    </a:lvl7pPr>
    <a:lvl8pPr marL="3200400" algn="l" defTabSz="914400" rtl="0" eaLnBrk="1" latinLnBrk="0" hangingPunct="1">
      <a:defRPr kern="1200">
        <a:solidFill>
          <a:schemeClr val="tx1"/>
        </a:solidFill>
        <a:latin typeface="Comic Sans MS" pitchFamily="66" charset="0"/>
        <a:ea typeface="+mn-ea"/>
        <a:cs typeface="+mn-cs"/>
      </a:defRPr>
    </a:lvl8pPr>
    <a:lvl9pPr marL="3657600" algn="l" defTabSz="914400" rtl="0" eaLnBrk="1" latinLnBrk="0" hangingPunct="1">
      <a:defRPr kern="1200">
        <a:solidFill>
          <a:schemeClr val="tx1"/>
        </a:solidFill>
        <a:latin typeface="Comic Sans MS" pitchFamily="66"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A7116"/>
    <a:srgbClr val="FF3399"/>
    <a:srgbClr val="3333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9" autoAdjust="0"/>
    <p:restoredTop sz="94581" autoAdjust="0"/>
  </p:normalViewPr>
  <p:slideViewPr>
    <p:cSldViewPr>
      <p:cViewPr>
        <p:scale>
          <a:sx n="73" d="100"/>
          <a:sy n="73" d="100"/>
        </p:scale>
        <p:origin x="-426" y="3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698" name="Rectangle 2"/>
          <p:cNvSpPr>
            <a:spLocks noGrp="1" noChangeArrowheads="1"/>
          </p:cNvSpPr>
          <p:nvPr>
            <p:ph type="hdr" sz="quarter"/>
          </p:nvPr>
        </p:nvSpPr>
        <p:spPr bwMode="auto">
          <a:xfrm>
            <a:off x="0" y="0"/>
            <a:ext cx="3027363" cy="463550"/>
          </a:xfrm>
          <a:prstGeom prst="rect">
            <a:avLst/>
          </a:prstGeom>
          <a:noFill/>
          <a:ln w="9525">
            <a:noFill/>
            <a:miter lim="800000"/>
            <a:headEnd/>
            <a:tailEnd/>
          </a:ln>
          <a:effectLst/>
        </p:spPr>
        <p:txBody>
          <a:bodyPr vert="horz" wrap="square" lIns="92958" tIns="46479" rIns="92958" bIns="46479" numCol="1" anchor="t" anchorCtr="0" compatLnSpc="1">
            <a:prstTxWarp prst="textNoShape">
              <a:avLst/>
            </a:prstTxWarp>
          </a:bodyPr>
          <a:lstStyle>
            <a:lvl1pPr defTabSz="930275">
              <a:defRPr sz="1200"/>
            </a:lvl1pPr>
          </a:lstStyle>
          <a:p>
            <a:endParaRPr lang="en-US"/>
          </a:p>
        </p:txBody>
      </p:sp>
      <p:sp>
        <p:nvSpPr>
          <p:cNvPr id="29699" name="Rectangle 3"/>
          <p:cNvSpPr>
            <a:spLocks noGrp="1" noChangeArrowheads="1"/>
          </p:cNvSpPr>
          <p:nvPr>
            <p:ph type="dt" sz="quarter" idx="1"/>
          </p:nvPr>
        </p:nvSpPr>
        <p:spPr bwMode="auto">
          <a:xfrm>
            <a:off x="3956050" y="0"/>
            <a:ext cx="3027363" cy="463550"/>
          </a:xfrm>
          <a:prstGeom prst="rect">
            <a:avLst/>
          </a:prstGeom>
          <a:noFill/>
          <a:ln w="9525">
            <a:noFill/>
            <a:miter lim="800000"/>
            <a:headEnd/>
            <a:tailEnd/>
          </a:ln>
          <a:effectLst/>
        </p:spPr>
        <p:txBody>
          <a:bodyPr vert="horz" wrap="square" lIns="92958" tIns="46479" rIns="92958" bIns="46479" numCol="1" anchor="t" anchorCtr="0" compatLnSpc="1">
            <a:prstTxWarp prst="textNoShape">
              <a:avLst/>
            </a:prstTxWarp>
          </a:bodyPr>
          <a:lstStyle>
            <a:lvl1pPr algn="r" defTabSz="930275">
              <a:defRPr sz="1200"/>
            </a:lvl1pPr>
          </a:lstStyle>
          <a:p>
            <a:fld id="{2DA9EDE5-9835-457D-A1F5-DD712B04FA19}" type="datetimeFigureOut">
              <a:rPr lang="en-US"/>
              <a:pPr/>
              <a:t>9/20/2017</a:t>
            </a:fld>
            <a:endParaRPr lang="en-US"/>
          </a:p>
        </p:txBody>
      </p:sp>
      <p:sp>
        <p:nvSpPr>
          <p:cNvPr id="29700" name="Rectangle 4"/>
          <p:cNvSpPr>
            <a:spLocks noGrp="1" noChangeArrowheads="1"/>
          </p:cNvSpPr>
          <p:nvPr>
            <p:ph type="ftr" sz="quarter" idx="2"/>
          </p:nvPr>
        </p:nvSpPr>
        <p:spPr bwMode="auto">
          <a:xfrm>
            <a:off x="0" y="8818563"/>
            <a:ext cx="3027363" cy="463550"/>
          </a:xfrm>
          <a:prstGeom prst="rect">
            <a:avLst/>
          </a:prstGeom>
          <a:noFill/>
          <a:ln w="9525">
            <a:noFill/>
            <a:miter lim="800000"/>
            <a:headEnd/>
            <a:tailEnd/>
          </a:ln>
          <a:effectLst/>
        </p:spPr>
        <p:txBody>
          <a:bodyPr vert="horz" wrap="square" lIns="92958" tIns="46479" rIns="92958" bIns="46479" numCol="1" anchor="b" anchorCtr="0" compatLnSpc="1">
            <a:prstTxWarp prst="textNoShape">
              <a:avLst/>
            </a:prstTxWarp>
          </a:bodyPr>
          <a:lstStyle>
            <a:lvl1pPr defTabSz="930275">
              <a:defRPr sz="1200"/>
            </a:lvl1pPr>
          </a:lstStyle>
          <a:p>
            <a:endParaRPr lang="en-US"/>
          </a:p>
        </p:txBody>
      </p:sp>
      <p:sp>
        <p:nvSpPr>
          <p:cNvPr id="29701" name="Rectangle 5"/>
          <p:cNvSpPr>
            <a:spLocks noGrp="1" noChangeArrowheads="1"/>
          </p:cNvSpPr>
          <p:nvPr>
            <p:ph type="sldNum" sz="quarter" idx="3"/>
          </p:nvPr>
        </p:nvSpPr>
        <p:spPr bwMode="auto">
          <a:xfrm>
            <a:off x="3956050" y="8818563"/>
            <a:ext cx="3027363" cy="463550"/>
          </a:xfrm>
          <a:prstGeom prst="rect">
            <a:avLst/>
          </a:prstGeom>
          <a:noFill/>
          <a:ln w="9525">
            <a:noFill/>
            <a:miter lim="800000"/>
            <a:headEnd/>
            <a:tailEnd/>
          </a:ln>
          <a:effectLst/>
        </p:spPr>
        <p:txBody>
          <a:bodyPr vert="horz" wrap="square" lIns="92958" tIns="46479" rIns="92958" bIns="46479" numCol="1" anchor="b" anchorCtr="0" compatLnSpc="1">
            <a:prstTxWarp prst="textNoShape">
              <a:avLst/>
            </a:prstTxWarp>
          </a:bodyPr>
          <a:lstStyle>
            <a:lvl1pPr algn="r" defTabSz="930275">
              <a:defRPr sz="1200"/>
            </a:lvl1pPr>
          </a:lstStyle>
          <a:p>
            <a:fld id="{B621D95B-55A2-4C6B-AC0E-293E235B4C22}" type="slidenum">
              <a:rPr lang="en-US"/>
              <a:pPr/>
              <a:t>‹#›</a:t>
            </a:fld>
            <a:endParaRPr lang="en-US"/>
          </a:p>
        </p:txBody>
      </p:sp>
    </p:spTree>
    <p:extLst>
      <p:ext uri="{BB962C8B-B14F-4D97-AF65-F5344CB8AC3E}">
        <p14:creationId xmlns:p14="http://schemas.microsoft.com/office/powerpoint/2010/main" val="3695467746"/>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Freeform 2"/>
          <p:cNvSpPr>
            <a:spLocks/>
          </p:cNvSpPr>
          <p:nvPr/>
        </p:nvSpPr>
        <p:spPr bwMode="blackWhite">
          <a:xfrm>
            <a:off x="20638" y="12700"/>
            <a:ext cx="8896350" cy="6780213"/>
          </a:xfrm>
          <a:custGeom>
            <a:avLst/>
            <a:gdLst/>
            <a:ahLst/>
            <a:cxnLst>
              <a:cxn ang="0">
                <a:pos x="2822" y="0"/>
              </a:cxn>
              <a:cxn ang="0">
                <a:pos x="0" y="975"/>
              </a:cxn>
              <a:cxn ang="0">
                <a:pos x="2169" y="3619"/>
              </a:cxn>
              <a:cxn ang="0">
                <a:pos x="3985" y="1125"/>
              </a:cxn>
              <a:cxn ang="0">
                <a:pos x="2822" y="0"/>
              </a:cxn>
              <a:cxn ang="0">
                <a:pos x="2822" y="0"/>
              </a:cxn>
            </a:cxnLst>
            <a:rect l="0" t="0" r="r" b="b"/>
            <a:pathLst>
              <a:path w="3985" h="3619">
                <a:moveTo>
                  <a:pt x="2822" y="0"/>
                </a:moveTo>
                <a:lnTo>
                  <a:pt x="0" y="975"/>
                </a:lnTo>
                <a:lnTo>
                  <a:pt x="2169" y="3619"/>
                </a:lnTo>
                <a:lnTo>
                  <a:pt x="3985" y="1125"/>
                </a:lnTo>
                <a:lnTo>
                  <a:pt x="2822" y="0"/>
                </a:lnTo>
                <a:lnTo>
                  <a:pt x="2822" y="0"/>
                </a:lnTo>
                <a:close/>
              </a:path>
            </a:pathLst>
          </a:custGeom>
          <a:solidFill>
            <a:schemeClr val="accent1"/>
          </a:solidFill>
          <a:ln w="9525">
            <a:noFill/>
            <a:round/>
            <a:headEnd/>
            <a:tailEnd/>
          </a:ln>
        </p:spPr>
        <p:txBody>
          <a:bodyPr/>
          <a:lstStyle/>
          <a:p>
            <a:pPr eaLnBrk="0" hangingPunct="0">
              <a:defRPr/>
            </a:pPr>
            <a:endParaRPr lang="en-US"/>
          </a:p>
        </p:txBody>
      </p:sp>
      <p:grpSp>
        <p:nvGrpSpPr>
          <p:cNvPr id="5" name="Group 8" descr="crayon"/>
          <p:cNvGrpSpPr>
            <a:grpSpLocks/>
          </p:cNvGrpSpPr>
          <p:nvPr/>
        </p:nvGrpSpPr>
        <p:grpSpPr bwMode="auto">
          <a:xfrm>
            <a:off x="195263" y="234950"/>
            <a:ext cx="3787775" cy="1778000"/>
            <a:chOff x="123" y="148"/>
            <a:chExt cx="2386" cy="1120"/>
          </a:xfrm>
        </p:grpSpPr>
        <p:sp>
          <p:nvSpPr>
            <p:cNvPr id="6" name="Freeform 9"/>
            <p:cNvSpPr>
              <a:spLocks/>
            </p:cNvSpPr>
            <p:nvPr userDrawn="1"/>
          </p:nvSpPr>
          <p:spPr bwMode="auto">
            <a:xfrm>
              <a:off x="177" y="177"/>
              <a:ext cx="2250" cy="1017"/>
            </a:xfrm>
            <a:custGeom>
              <a:avLst/>
              <a:gdLst/>
              <a:ahLst/>
              <a:cxnLst>
                <a:cxn ang="0">
                  <a:pos x="794" y="395"/>
                </a:cxn>
                <a:cxn ang="0">
                  <a:pos x="710" y="318"/>
                </a:cxn>
                <a:cxn ang="0">
                  <a:pos x="556" y="210"/>
                </a:cxn>
                <a:cxn ang="0">
                  <a:pos x="71" y="0"/>
                </a:cxn>
                <a:cxn ang="0">
                  <a:pos x="23" y="20"/>
                </a:cxn>
                <a:cxn ang="0">
                  <a:pos x="0" y="83"/>
                </a:cxn>
                <a:cxn ang="0">
                  <a:pos x="28" y="155"/>
                </a:cxn>
                <a:cxn ang="0">
                  <a:pos x="570" y="409"/>
                </a:cxn>
                <a:cxn ang="0">
                  <a:pos x="689" y="393"/>
                </a:cxn>
                <a:cxn ang="0">
                  <a:pos x="785" y="414"/>
                </a:cxn>
                <a:cxn ang="0">
                  <a:pos x="794" y="395"/>
                </a:cxn>
                <a:cxn ang="0">
                  <a:pos x="794" y="395"/>
                </a:cxn>
              </a:cxnLst>
              <a:rect l="0" t="0" r="r" b="b"/>
              <a:pathLst>
                <a:path w="794" h="414">
                  <a:moveTo>
                    <a:pt x="794" y="395"/>
                  </a:moveTo>
                  <a:lnTo>
                    <a:pt x="710" y="318"/>
                  </a:lnTo>
                  <a:lnTo>
                    <a:pt x="556" y="210"/>
                  </a:lnTo>
                  <a:lnTo>
                    <a:pt x="71" y="0"/>
                  </a:lnTo>
                  <a:lnTo>
                    <a:pt x="23" y="20"/>
                  </a:lnTo>
                  <a:lnTo>
                    <a:pt x="0" y="83"/>
                  </a:lnTo>
                  <a:lnTo>
                    <a:pt x="28" y="155"/>
                  </a:lnTo>
                  <a:lnTo>
                    <a:pt x="570" y="409"/>
                  </a:lnTo>
                  <a:lnTo>
                    <a:pt x="689" y="393"/>
                  </a:lnTo>
                  <a:lnTo>
                    <a:pt x="785" y="414"/>
                  </a:lnTo>
                  <a:lnTo>
                    <a:pt x="794" y="395"/>
                  </a:lnTo>
                  <a:lnTo>
                    <a:pt x="794" y="395"/>
                  </a:lnTo>
                  <a:close/>
                </a:path>
              </a:pathLst>
            </a:custGeom>
            <a:solidFill>
              <a:srgbClr val="F8F8F8"/>
            </a:solidFill>
            <a:ln w="9525">
              <a:noFill/>
              <a:round/>
              <a:headEnd/>
              <a:tailEnd/>
            </a:ln>
          </p:spPr>
          <p:txBody>
            <a:bodyPr/>
            <a:lstStyle/>
            <a:p>
              <a:pPr eaLnBrk="0" hangingPunct="0">
                <a:defRPr/>
              </a:pPr>
              <a:endParaRPr lang="en-US"/>
            </a:p>
          </p:txBody>
        </p:sp>
        <p:sp>
          <p:nvSpPr>
            <p:cNvPr id="7" name="Freeform 10"/>
            <p:cNvSpPr>
              <a:spLocks/>
            </p:cNvSpPr>
            <p:nvPr userDrawn="1"/>
          </p:nvSpPr>
          <p:spPr bwMode="auto">
            <a:xfrm>
              <a:off x="166" y="261"/>
              <a:ext cx="2244" cy="1007"/>
            </a:xfrm>
            <a:custGeom>
              <a:avLst/>
              <a:gdLst/>
              <a:ahLst/>
              <a:cxnLst>
                <a:cxn ang="0">
                  <a:pos x="137" y="0"/>
                </a:cxn>
                <a:cxn ang="0">
                  <a:pos x="1331" y="519"/>
                </a:cxn>
                <a:cxn ang="0">
                  <a:pos x="1428" y="638"/>
                </a:cxn>
                <a:cxn ang="0">
                  <a:pos x="1586" y="792"/>
                </a:cxn>
                <a:cxn ang="0">
                  <a:pos x="1565" y="821"/>
                </a:cxn>
                <a:cxn ang="0">
                  <a:pos x="1350" y="787"/>
                </a:cxn>
                <a:cxn ang="0">
                  <a:pos x="1145" y="811"/>
                </a:cxn>
                <a:cxn ang="0">
                  <a:pos x="42" y="298"/>
                </a:cxn>
                <a:cxn ang="0">
                  <a:pos x="0" y="150"/>
                </a:cxn>
                <a:cxn ang="0">
                  <a:pos x="46" y="32"/>
                </a:cxn>
                <a:cxn ang="0">
                  <a:pos x="137" y="0"/>
                </a:cxn>
                <a:cxn ang="0">
                  <a:pos x="137" y="0"/>
                </a:cxn>
              </a:cxnLst>
              <a:rect l="0" t="0" r="r" b="b"/>
              <a:pathLst>
                <a:path w="1586" h="821">
                  <a:moveTo>
                    <a:pt x="137" y="0"/>
                  </a:moveTo>
                  <a:lnTo>
                    <a:pt x="1331" y="519"/>
                  </a:lnTo>
                  <a:lnTo>
                    <a:pt x="1428" y="638"/>
                  </a:lnTo>
                  <a:lnTo>
                    <a:pt x="1586" y="792"/>
                  </a:lnTo>
                  <a:lnTo>
                    <a:pt x="1565" y="821"/>
                  </a:lnTo>
                  <a:lnTo>
                    <a:pt x="1350" y="787"/>
                  </a:lnTo>
                  <a:lnTo>
                    <a:pt x="1145" y="811"/>
                  </a:lnTo>
                  <a:lnTo>
                    <a:pt x="42" y="298"/>
                  </a:lnTo>
                  <a:lnTo>
                    <a:pt x="0" y="150"/>
                  </a:lnTo>
                  <a:lnTo>
                    <a:pt x="46" y="32"/>
                  </a:lnTo>
                  <a:lnTo>
                    <a:pt x="137" y="0"/>
                  </a:lnTo>
                  <a:lnTo>
                    <a:pt x="137" y="0"/>
                  </a:lnTo>
                  <a:close/>
                </a:path>
              </a:pathLst>
            </a:custGeom>
            <a:solidFill>
              <a:schemeClr val="tx2"/>
            </a:solidFill>
            <a:ln w="9525">
              <a:noFill/>
              <a:round/>
              <a:headEnd/>
              <a:tailEnd/>
            </a:ln>
          </p:spPr>
          <p:txBody>
            <a:bodyPr/>
            <a:lstStyle/>
            <a:p>
              <a:pPr eaLnBrk="0" hangingPunct="0">
                <a:defRPr/>
              </a:pPr>
              <a:endParaRPr lang="en-US"/>
            </a:p>
          </p:txBody>
        </p:sp>
        <p:sp>
          <p:nvSpPr>
            <p:cNvPr id="8" name="Freeform 11"/>
            <p:cNvSpPr>
              <a:spLocks/>
            </p:cNvSpPr>
            <p:nvPr userDrawn="1"/>
          </p:nvSpPr>
          <p:spPr bwMode="auto">
            <a:xfrm>
              <a:off x="474" y="344"/>
              <a:ext cx="1488" cy="919"/>
            </a:xfrm>
            <a:custGeom>
              <a:avLst/>
              <a:gdLst/>
              <a:ahLst/>
              <a:cxnLst>
                <a:cxn ang="0">
                  <a:pos x="0" y="325"/>
                </a:cxn>
                <a:cxn ang="0">
                  <a:pos x="922" y="747"/>
                </a:cxn>
                <a:cxn ang="0">
                  <a:pos x="939" y="534"/>
                </a:cxn>
                <a:cxn ang="0">
                  <a:pos x="1049" y="422"/>
                </a:cxn>
                <a:cxn ang="0">
                  <a:pos x="78" y="0"/>
                </a:cxn>
                <a:cxn ang="0">
                  <a:pos x="0" y="127"/>
                </a:cxn>
                <a:cxn ang="0">
                  <a:pos x="0" y="325"/>
                </a:cxn>
                <a:cxn ang="0">
                  <a:pos x="0" y="325"/>
                </a:cxn>
              </a:cxnLst>
              <a:rect l="0" t="0" r="r" b="b"/>
              <a:pathLst>
                <a:path w="1049" h="747">
                  <a:moveTo>
                    <a:pt x="0" y="325"/>
                  </a:moveTo>
                  <a:lnTo>
                    <a:pt x="922" y="747"/>
                  </a:lnTo>
                  <a:lnTo>
                    <a:pt x="939" y="534"/>
                  </a:lnTo>
                  <a:lnTo>
                    <a:pt x="1049" y="422"/>
                  </a:lnTo>
                  <a:lnTo>
                    <a:pt x="78" y="0"/>
                  </a:lnTo>
                  <a:lnTo>
                    <a:pt x="0" y="127"/>
                  </a:lnTo>
                  <a:lnTo>
                    <a:pt x="0" y="325"/>
                  </a:lnTo>
                  <a:lnTo>
                    <a:pt x="0" y="325"/>
                  </a:lnTo>
                  <a:close/>
                </a:path>
              </a:pathLst>
            </a:custGeom>
            <a:solidFill>
              <a:schemeClr val="bg2"/>
            </a:solidFill>
            <a:ln w="9525">
              <a:noFill/>
              <a:round/>
              <a:headEnd/>
              <a:tailEnd/>
            </a:ln>
          </p:spPr>
          <p:txBody>
            <a:bodyPr/>
            <a:lstStyle/>
            <a:p>
              <a:pPr eaLnBrk="0" hangingPunct="0">
                <a:defRPr/>
              </a:pPr>
              <a:endParaRPr lang="en-US"/>
            </a:p>
          </p:txBody>
        </p:sp>
        <p:grpSp>
          <p:nvGrpSpPr>
            <p:cNvPr id="9" name="Group 12"/>
            <p:cNvGrpSpPr>
              <a:grpSpLocks/>
            </p:cNvGrpSpPr>
            <p:nvPr userDrawn="1"/>
          </p:nvGrpSpPr>
          <p:grpSpPr bwMode="auto">
            <a:xfrm>
              <a:off x="123" y="148"/>
              <a:ext cx="2386" cy="1081"/>
              <a:chOff x="123" y="148"/>
              <a:chExt cx="2386" cy="1081"/>
            </a:xfrm>
          </p:grpSpPr>
          <p:sp>
            <p:nvSpPr>
              <p:cNvPr id="10" name="Freeform 13"/>
              <p:cNvSpPr>
                <a:spLocks/>
              </p:cNvSpPr>
              <p:nvPr userDrawn="1"/>
            </p:nvSpPr>
            <p:spPr bwMode="auto">
              <a:xfrm>
                <a:off x="2005" y="934"/>
                <a:ext cx="212" cy="214"/>
              </a:xfrm>
              <a:custGeom>
                <a:avLst/>
                <a:gdLst/>
                <a:ahLst/>
                <a:cxnLst>
                  <a:cxn ang="0">
                    <a:pos x="110" y="0"/>
                  </a:cxn>
                  <a:cxn ang="0">
                    <a:pos x="40" y="66"/>
                  </a:cxn>
                  <a:cxn ang="0">
                    <a:pos x="0" y="173"/>
                  </a:cxn>
                  <a:cxn ang="0">
                    <a:pos x="80" y="160"/>
                  </a:cxn>
                  <a:cxn ang="0">
                    <a:pos x="103" y="84"/>
                  </a:cxn>
                  <a:cxn ang="0">
                    <a:pos x="150" y="27"/>
                  </a:cxn>
                  <a:cxn ang="0">
                    <a:pos x="110" y="0"/>
                  </a:cxn>
                  <a:cxn ang="0">
                    <a:pos x="110" y="0"/>
                  </a:cxn>
                </a:cxnLst>
                <a:rect l="0" t="0" r="r" b="b"/>
                <a:pathLst>
                  <a:path w="150" h="173">
                    <a:moveTo>
                      <a:pt x="110" y="0"/>
                    </a:moveTo>
                    <a:lnTo>
                      <a:pt x="40" y="66"/>
                    </a:lnTo>
                    <a:lnTo>
                      <a:pt x="0" y="173"/>
                    </a:lnTo>
                    <a:lnTo>
                      <a:pt x="80" y="160"/>
                    </a:lnTo>
                    <a:lnTo>
                      <a:pt x="103" y="84"/>
                    </a:lnTo>
                    <a:lnTo>
                      <a:pt x="150" y="27"/>
                    </a:lnTo>
                    <a:lnTo>
                      <a:pt x="110" y="0"/>
                    </a:lnTo>
                    <a:lnTo>
                      <a:pt x="110" y="0"/>
                    </a:lnTo>
                    <a:close/>
                  </a:path>
                </a:pathLst>
              </a:custGeom>
              <a:solidFill>
                <a:schemeClr val="accent2"/>
              </a:solidFill>
              <a:ln w="9525">
                <a:noFill/>
                <a:round/>
                <a:headEnd/>
                <a:tailEnd/>
              </a:ln>
            </p:spPr>
            <p:txBody>
              <a:bodyPr/>
              <a:lstStyle/>
              <a:p>
                <a:pPr eaLnBrk="0" hangingPunct="0">
                  <a:defRPr/>
                </a:pPr>
                <a:endParaRPr lang="en-US"/>
              </a:p>
            </p:txBody>
          </p:sp>
          <p:sp>
            <p:nvSpPr>
              <p:cNvPr id="11" name="Freeform 14"/>
              <p:cNvSpPr>
                <a:spLocks/>
              </p:cNvSpPr>
              <p:nvPr userDrawn="1"/>
            </p:nvSpPr>
            <p:spPr bwMode="auto">
              <a:xfrm>
                <a:off x="123" y="148"/>
                <a:ext cx="2386" cy="1081"/>
              </a:xfrm>
              <a:custGeom>
                <a:avLst/>
                <a:gdLst/>
                <a:ahLst/>
                <a:cxnLst>
                  <a:cxn ang="0">
                    <a:pos x="156" y="0"/>
                  </a:cxn>
                  <a:cxn ang="0">
                    <a:pos x="63" y="52"/>
                  </a:cxn>
                  <a:cxn ang="0">
                    <a:pos x="0" y="208"/>
                  </a:cxn>
                  <a:cxn ang="0">
                    <a:pos x="67" y="358"/>
                  </a:cxn>
                  <a:cxn ang="0">
                    <a:pos x="1182" y="867"/>
                  </a:cxn>
                  <a:cxn ang="0">
                    <a:pos x="1422" y="835"/>
                  </a:cxn>
                  <a:cxn ang="0">
                    <a:pos x="1616" y="880"/>
                  </a:cxn>
                  <a:cxn ang="0">
                    <a:pos x="1684" y="808"/>
                  </a:cxn>
                  <a:cxn ang="0">
                    <a:pos x="1502" y="664"/>
                  </a:cxn>
                  <a:cxn ang="0">
                    <a:pos x="1428" y="512"/>
                  </a:cxn>
                  <a:cxn ang="0">
                    <a:pos x="1369" y="527"/>
                  </a:cxn>
                  <a:cxn ang="0">
                    <a:pos x="1439" y="664"/>
                  </a:cxn>
                  <a:cxn ang="0">
                    <a:pos x="1578" y="810"/>
                  </a:cxn>
                  <a:cxn ang="0">
                    <a:pos x="1413" y="787"/>
                  </a:cxn>
                  <a:cxn ang="0">
                    <a:pos x="1219" y="814"/>
                  </a:cxn>
                  <a:cxn ang="0">
                    <a:pos x="1255" y="650"/>
                  </a:cxn>
                  <a:cxn ang="0">
                    <a:pos x="1338" y="538"/>
                  </a:cxn>
                  <a:cxn ang="0">
                    <a:pos x="1241" y="552"/>
                  </a:cxn>
                  <a:cxn ang="0">
                    <a:pos x="1165" y="658"/>
                  </a:cxn>
                  <a:cxn ang="0">
                    <a:pos x="1139" y="791"/>
                  </a:cxn>
                  <a:cxn ang="0">
                    <a:pos x="107" y="310"/>
                  </a:cxn>
                  <a:cxn ang="0">
                    <a:pos x="80" y="215"/>
                  </a:cxn>
                  <a:cxn ang="0">
                    <a:pos x="103" y="95"/>
                  </a:cxn>
                  <a:cxn ang="0">
                    <a:pos x="217" y="0"/>
                  </a:cxn>
                  <a:cxn ang="0">
                    <a:pos x="156" y="0"/>
                  </a:cxn>
                  <a:cxn ang="0">
                    <a:pos x="156" y="0"/>
                  </a:cxn>
                </a:cxnLst>
                <a:rect l="0" t="0" r="r" b="b"/>
                <a:pathLst>
                  <a:path w="1684" h="880">
                    <a:moveTo>
                      <a:pt x="156" y="0"/>
                    </a:moveTo>
                    <a:lnTo>
                      <a:pt x="63" y="52"/>
                    </a:lnTo>
                    <a:lnTo>
                      <a:pt x="0" y="208"/>
                    </a:lnTo>
                    <a:lnTo>
                      <a:pt x="67" y="358"/>
                    </a:lnTo>
                    <a:lnTo>
                      <a:pt x="1182" y="867"/>
                    </a:lnTo>
                    <a:lnTo>
                      <a:pt x="1422" y="835"/>
                    </a:lnTo>
                    <a:lnTo>
                      <a:pt x="1616" y="880"/>
                    </a:lnTo>
                    <a:lnTo>
                      <a:pt x="1684" y="808"/>
                    </a:lnTo>
                    <a:lnTo>
                      <a:pt x="1502" y="664"/>
                    </a:lnTo>
                    <a:lnTo>
                      <a:pt x="1428" y="512"/>
                    </a:lnTo>
                    <a:lnTo>
                      <a:pt x="1369" y="527"/>
                    </a:lnTo>
                    <a:lnTo>
                      <a:pt x="1439" y="664"/>
                    </a:lnTo>
                    <a:lnTo>
                      <a:pt x="1578" y="810"/>
                    </a:lnTo>
                    <a:lnTo>
                      <a:pt x="1413" y="787"/>
                    </a:lnTo>
                    <a:lnTo>
                      <a:pt x="1219" y="814"/>
                    </a:lnTo>
                    <a:lnTo>
                      <a:pt x="1255" y="650"/>
                    </a:lnTo>
                    <a:lnTo>
                      <a:pt x="1338" y="538"/>
                    </a:lnTo>
                    <a:lnTo>
                      <a:pt x="1241" y="552"/>
                    </a:lnTo>
                    <a:lnTo>
                      <a:pt x="1165" y="658"/>
                    </a:lnTo>
                    <a:lnTo>
                      <a:pt x="1139" y="791"/>
                    </a:lnTo>
                    <a:lnTo>
                      <a:pt x="107" y="310"/>
                    </a:lnTo>
                    <a:lnTo>
                      <a:pt x="80" y="215"/>
                    </a:lnTo>
                    <a:lnTo>
                      <a:pt x="103" y="95"/>
                    </a:lnTo>
                    <a:lnTo>
                      <a:pt x="217" y="0"/>
                    </a:lnTo>
                    <a:lnTo>
                      <a:pt x="156" y="0"/>
                    </a:lnTo>
                    <a:lnTo>
                      <a:pt x="156" y="0"/>
                    </a:lnTo>
                    <a:close/>
                  </a:path>
                </a:pathLst>
              </a:custGeom>
              <a:solidFill>
                <a:schemeClr val="accent2"/>
              </a:solidFill>
              <a:ln w="9525">
                <a:noFill/>
                <a:round/>
                <a:headEnd/>
                <a:tailEnd/>
              </a:ln>
            </p:spPr>
            <p:txBody>
              <a:bodyPr/>
              <a:lstStyle/>
              <a:p>
                <a:pPr eaLnBrk="0" hangingPunct="0">
                  <a:defRPr/>
                </a:pPr>
                <a:endParaRPr lang="en-US"/>
              </a:p>
            </p:txBody>
          </p:sp>
          <p:sp>
            <p:nvSpPr>
              <p:cNvPr id="12" name="Freeform 15"/>
              <p:cNvSpPr>
                <a:spLocks/>
              </p:cNvSpPr>
              <p:nvPr userDrawn="1"/>
            </p:nvSpPr>
            <p:spPr bwMode="auto">
              <a:xfrm>
                <a:off x="324" y="158"/>
                <a:ext cx="1686" cy="614"/>
              </a:xfrm>
              <a:custGeom>
                <a:avLst/>
                <a:gdLst/>
                <a:ahLst/>
                <a:cxnLst>
                  <a:cxn ang="0">
                    <a:pos x="100" y="0"/>
                  </a:cxn>
                  <a:cxn ang="0">
                    <a:pos x="1190" y="490"/>
                  </a:cxn>
                  <a:cxn ang="0">
                    <a:pos x="1076" y="500"/>
                  </a:cxn>
                  <a:cxn ang="0">
                    <a:pos x="0" y="27"/>
                  </a:cxn>
                  <a:cxn ang="0">
                    <a:pos x="100" y="0"/>
                  </a:cxn>
                  <a:cxn ang="0">
                    <a:pos x="100" y="0"/>
                  </a:cxn>
                </a:cxnLst>
                <a:rect l="0" t="0" r="r" b="b"/>
                <a:pathLst>
                  <a:path w="1190" h="500">
                    <a:moveTo>
                      <a:pt x="100" y="0"/>
                    </a:moveTo>
                    <a:lnTo>
                      <a:pt x="1190" y="490"/>
                    </a:lnTo>
                    <a:lnTo>
                      <a:pt x="1076" y="500"/>
                    </a:lnTo>
                    <a:lnTo>
                      <a:pt x="0" y="27"/>
                    </a:lnTo>
                    <a:lnTo>
                      <a:pt x="100" y="0"/>
                    </a:lnTo>
                    <a:lnTo>
                      <a:pt x="100" y="0"/>
                    </a:lnTo>
                    <a:close/>
                  </a:path>
                </a:pathLst>
              </a:custGeom>
              <a:solidFill>
                <a:schemeClr val="accent2"/>
              </a:solidFill>
              <a:ln w="9525">
                <a:noFill/>
                <a:round/>
                <a:headEnd/>
                <a:tailEnd/>
              </a:ln>
            </p:spPr>
            <p:txBody>
              <a:bodyPr/>
              <a:lstStyle/>
              <a:p>
                <a:pPr eaLnBrk="0" hangingPunct="0">
                  <a:defRPr/>
                </a:pPr>
                <a:endParaRPr lang="en-US"/>
              </a:p>
            </p:txBody>
          </p:sp>
          <p:sp>
            <p:nvSpPr>
              <p:cNvPr id="13" name="Freeform 16"/>
              <p:cNvSpPr>
                <a:spLocks/>
              </p:cNvSpPr>
              <p:nvPr userDrawn="1"/>
            </p:nvSpPr>
            <p:spPr bwMode="auto">
              <a:xfrm>
                <a:off x="409" y="251"/>
                <a:ext cx="227" cy="410"/>
              </a:xfrm>
              <a:custGeom>
                <a:avLst/>
                <a:gdLst/>
                <a:ahLst/>
                <a:cxnLst>
                  <a:cxn ang="0">
                    <a:pos x="116" y="0"/>
                  </a:cxn>
                  <a:cxn ang="0">
                    <a:pos x="19" y="106"/>
                  </a:cxn>
                  <a:cxn ang="0">
                    <a:pos x="0" y="230"/>
                  </a:cxn>
                  <a:cxn ang="0">
                    <a:pos x="33" y="314"/>
                  </a:cxn>
                  <a:cxn ang="0">
                    <a:pos x="94" y="335"/>
                  </a:cxn>
                  <a:cxn ang="0">
                    <a:pos x="76" y="154"/>
                  </a:cxn>
                  <a:cxn ang="0">
                    <a:pos x="160" y="17"/>
                  </a:cxn>
                  <a:cxn ang="0">
                    <a:pos x="116" y="0"/>
                  </a:cxn>
                  <a:cxn ang="0">
                    <a:pos x="116" y="0"/>
                  </a:cxn>
                </a:cxnLst>
                <a:rect l="0" t="0" r="r" b="b"/>
                <a:pathLst>
                  <a:path w="160" h="335">
                    <a:moveTo>
                      <a:pt x="116" y="0"/>
                    </a:moveTo>
                    <a:lnTo>
                      <a:pt x="19" y="106"/>
                    </a:lnTo>
                    <a:lnTo>
                      <a:pt x="0" y="230"/>
                    </a:lnTo>
                    <a:lnTo>
                      <a:pt x="33" y="314"/>
                    </a:lnTo>
                    <a:lnTo>
                      <a:pt x="94" y="335"/>
                    </a:lnTo>
                    <a:lnTo>
                      <a:pt x="76" y="154"/>
                    </a:lnTo>
                    <a:lnTo>
                      <a:pt x="160" y="17"/>
                    </a:lnTo>
                    <a:lnTo>
                      <a:pt x="116" y="0"/>
                    </a:lnTo>
                    <a:lnTo>
                      <a:pt x="116" y="0"/>
                    </a:lnTo>
                    <a:close/>
                  </a:path>
                </a:pathLst>
              </a:custGeom>
              <a:solidFill>
                <a:schemeClr val="accent2"/>
              </a:solidFill>
              <a:ln w="9525">
                <a:noFill/>
                <a:round/>
                <a:headEnd/>
                <a:tailEnd/>
              </a:ln>
            </p:spPr>
            <p:txBody>
              <a:bodyPr/>
              <a:lstStyle/>
              <a:p>
                <a:pPr eaLnBrk="0" hangingPunct="0">
                  <a:defRPr/>
                </a:pPr>
                <a:endParaRPr lang="en-US"/>
              </a:p>
            </p:txBody>
          </p:sp>
          <p:sp>
            <p:nvSpPr>
              <p:cNvPr id="14" name="Freeform 17"/>
              <p:cNvSpPr>
                <a:spLocks/>
              </p:cNvSpPr>
              <p:nvPr userDrawn="1"/>
            </p:nvSpPr>
            <p:spPr bwMode="auto">
              <a:xfrm>
                <a:off x="846" y="536"/>
                <a:ext cx="691" cy="364"/>
              </a:xfrm>
              <a:custGeom>
                <a:avLst/>
                <a:gdLst/>
                <a:ahLst/>
                <a:cxnLst>
                  <a:cxn ang="0">
                    <a:pos x="14" y="34"/>
                  </a:cxn>
                  <a:cxn ang="0">
                    <a:pos x="160" y="66"/>
                  </a:cxn>
                  <a:cxn ang="0">
                    <a:pos x="324" y="137"/>
                  </a:cxn>
                  <a:cxn ang="0">
                    <a:pos x="440" y="243"/>
                  </a:cxn>
                  <a:cxn ang="0">
                    <a:pos x="326" y="230"/>
                  </a:cxn>
                  <a:cxn ang="0">
                    <a:pos x="139" y="146"/>
                  </a:cxn>
                  <a:cxn ang="0">
                    <a:pos x="50" y="80"/>
                  </a:cxn>
                  <a:cxn ang="0">
                    <a:pos x="107" y="163"/>
                  </a:cxn>
                  <a:cxn ang="0">
                    <a:pos x="272" y="270"/>
                  </a:cxn>
                  <a:cxn ang="0">
                    <a:pos x="466" y="296"/>
                  </a:cxn>
                  <a:cxn ang="0">
                    <a:pos x="489" y="224"/>
                  </a:cxn>
                  <a:cxn ang="0">
                    <a:pos x="394" y="120"/>
                  </a:cxn>
                  <a:cxn ang="0">
                    <a:pos x="170" y="17"/>
                  </a:cxn>
                  <a:cxn ang="0">
                    <a:pos x="0" y="0"/>
                  </a:cxn>
                  <a:cxn ang="0">
                    <a:pos x="14" y="34"/>
                  </a:cxn>
                  <a:cxn ang="0">
                    <a:pos x="14" y="34"/>
                  </a:cxn>
                </a:cxnLst>
                <a:rect l="0" t="0" r="r" b="b"/>
                <a:pathLst>
                  <a:path w="489" h="296">
                    <a:moveTo>
                      <a:pt x="14" y="34"/>
                    </a:moveTo>
                    <a:lnTo>
                      <a:pt x="160" y="66"/>
                    </a:lnTo>
                    <a:lnTo>
                      <a:pt x="324" y="137"/>
                    </a:lnTo>
                    <a:lnTo>
                      <a:pt x="440" y="243"/>
                    </a:lnTo>
                    <a:lnTo>
                      <a:pt x="326" y="230"/>
                    </a:lnTo>
                    <a:lnTo>
                      <a:pt x="139" y="146"/>
                    </a:lnTo>
                    <a:lnTo>
                      <a:pt x="50" y="80"/>
                    </a:lnTo>
                    <a:lnTo>
                      <a:pt x="107" y="163"/>
                    </a:lnTo>
                    <a:lnTo>
                      <a:pt x="272" y="270"/>
                    </a:lnTo>
                    <a:lnTo>
                      <a:pt x="466" y="296"/>
                    </a:lnTo>
                    <a:lnTo>
                      <a:pt x="489" y="224"/>
                    </a:lnTo>
                    <a:lnTo>
                      <a:pt x="394" y="120"/>
                    </a:lnTo>
                    <a:lnTo>
                      <a:pt x="170" y="17"/>
                    </a:lnTo>
                    <a:lnTo>
                      <a:pt x="0" y="0"/>
                    </a:lnTo>
                    <a:lnTo>
                      <a:pt x="14" y="34"/>
                    </a:lnTo>
                    <a:lnTo>
                      <a:pt x="14" y="34"/>
                    </a:lnTo>
                    <a:close/>
                  </a:path>
                </a:pathLst>
              </a:custGeom>
              <a:solidFill>
                <a:schemeClr val="accent2"/>
              </a:solidFill>
              <a:ln w="9525">
                <a:noFill/>
                <a:round/>
                <a:headEnd/>
                <a:tailEnd/>
              </a:ln>
            </p:spPr>
            <p:txBody>
              <a:bodyPr/>
              <a:lstStyle/>
              <a:p>
                <a:pPr eaLnBrk="0" hangingPunct="0">
                  <a:defRPr/>
                </a:pPr>
                <a:endParaRPr lang="en-US"/>
              </a:p>
            </p:txBody>
          </p:sp>
        </p:grpSp>
      </p:grpSp>
      <p:grpSp>
        <p:nvGrpSpPr>
          <p:cNvPr id="15" name="Group 18" descr="crayon"/>
          <p:cNvGrpSpPr>
            <a:grpSpLocks/>
          </p:cNvGrpSpPr>
          <p:nvPr/>
        </p:nvGrpSpPr>
        <p:grpSpPr bwMode="auto">
          <a:xfrm>
            <a:off x="7915275" y="4368800"/>
            <a:ext cx="742950" cy="1058863"/>
            <a:chOff x="4986" y="2752"/>
            <a:chExt cx="468" cy="667"/>
          </a:xfrm>
        </p:grpSpPr>
        <p:sp>
          <p:nvSpPr>
            <p:cNvPr id="16" name="Freeform 19"/>
            <p:cNvSpPr>
              <a:spLocks/>
            </p:cNvSpPr>
            <p:nvPr userDrawn="1"/>
          </p:nvSpPr>
          <p:spPr bwMode="auto">
            <a:xfrm rot="7320404">
              <a:off x="4909" y="2936"/>
              <a:ext cx="629" cy="293"/>
            </a:xfrm>
            <a:custGeom>
              <a:avLst/>
              <a:gdLst/>
              <a:ahLst/>
              <a:cxnLst>
                <a:cxn ang="0">
                  <a:pos x="794" y="395"/>
                </a:cxn>
                <a:cxn ang="0">
                  <a:pos x="710" y="318"/>
                </a:cxn>
                <a:cxn ang="0">
                  <a:pos x="556" y="210"/>
                </a:cxn>
                <a:cxn ang="0">
                  <a:pos x="71" y="0"/>
                </a:cxn>
                <a:cxn ang="0">
                  <a:pos x="23" y="20"/>
                </a:cxn>
                <a:cxn ang="0">
                  <a:pos x="0" y="83"/>
                </a:cxn>
                <a:cxn ang="0">
                  <a:pos x="28" y="155"/>
                </a:cxn>
                <a:cxn ang="0">
                  <a:pos x="570" y="409"/>
                </a:cxn>
                <a:cxn ang="0">
                  <a:pos x="689" y="393"/>
                </a:cxn>
                <a:cxn ang="0">
                  <a:pos x="785" y="414"/>
                </a:cxn>
                <a:cxn ang="0">
                  <a:pos x="794" y="395"/>
                </a:cxn>
                <a:cxn ang="0">
                  <a:pos x="794" y="395"/>
                </a:cxn>
              </a:cxnLst>
              <a:rect l="0" t="0" r="r" b="b"/>
              <a:pathLst>
                <a:path w="794" h="414">
                  <a:moveTo>
                    <a:pt x="794" y="395"/>
                  </a:moveTo>
                  <a:lnTo>
                    <a:pt x="710" y="318"/>
                  </a:lnTo>
                  <a:lnTo>
                    <a:pt x="556" y="210"/>
                  </a:lnTo>
                  <a:lnTo>
                    <a:pt x="71" y="0"/>
                  </a:lnTo>
                  <a:lnTo>
                    <a:pt x="23" y="20"/>
                  </a:lnTo>
                  <a:lnTo>
                    <a:pt x="0" y="83"/>
                  </a:lnTo>
                  <a:lnTo>
                    <a:pt x="28" y="155"/>
                  </a:lnTo>
                  <a:lnTo>
                    <a:pt x="570" y="409"/>
                  </a:lnTo>
                  <a:lnTo>
                    <a:pt x="689" y="393"/>
                  </a:lnTo>
                  <a:lnTo>
                    <a:pt x="785" y="414"/>
                  </a:lnTo>
                  <a:lnTo>
                    <a:pt x="794" y="395"/>
                  </a:lnTo>
                  <a:lnTo>
                    <a:pt x="794" y="395"/>
                  </a:lnTo>
                  <a:close/>
                </a:path>
              </a:pathLst>
            </a:custGeom>
            <a:solidFill>
              <a:srgbClr val="F8F8F8"/>
            </a:solidFill>
            <a:ln w="9525">
              <a:noFill/>
              <a:round/>
              <a:headEnd/>
              <a:tailEnd/>
            </a:ln>
          </p:spPr>
          <p:txBody>
            <a:bodyPr/>
            <a:lstStyle/>
            <a:p>
              <a:pPr eaLnBrk="0" hangingPunct="0">
                <a:defRPr/>
              </a:pPr>
              <a:endParaRPr lang="en-US"/>
            </a:p>
          </p:txBody>
        </p:sp>
        <p:sp>
          <p:nvSpPr>
            <p:cNvPr id="17" name="Freeform 20"/>
            <p:cNvSpPr>
              <a:spLocks/>
            </p:cNvSpPr>
            <p:nvPr userDrawn="1"/>
          </p:nvSpPr>
          <p:spPr bwMode="auto">
            <a:xfrm rot="7320404">
              <a:off x="4893" y="2923"/>
              <a:ext cx="627" cy="290"/>
            </a:xfrm>
            <a:custGeom>
              <a:avLst/>
              <a:gdLst/>
              <a:ahLst/>
              <a:cxnLst>
                <a:cxn ang="0">
                  <a:pos x="137" y="0"/>
                </a:cxn>
                <a:cxn ang="0">
                  <a:pos x="1331" y="519"/>
                </a:cxn>
                <a:cxn ang="0">
                  <a:pos x="1428" y="638"/>
                </a:cxn>
                <a:cxn ang="0">
                  <a:pos x="1586" y="792"/>
                </a:cxn>
                <a:cxn ang="0">
                  <a:pos x="1565" y="821"/>
                </a:cxn>
                <a:cxn ang="0">
                  <a:pos x="1350" y="787"/>
                </a:cxn>
                <a:cxn ang="0">
                  <a:pos x="1145" y="811"/>
                </a:cxn>
                <a:cxn ang="0">
                  <a:pos x="42" y="298"/>
                </a:cxn>
                <a:cxn ang="0">
                  <a:pos x="0" y="150"/>
                </a:cxn>
                <a:cxn ang="0">
                  <a:pos x="46" y="32"/>
                </a:cxn>
                <a:cxn ang="0">
                  <a:pos x="137" y="0"/>
                </a:cxn>
                <a:cxn ang="0">
                  <a:pos x="137" y="0"/>
                </a:cxn>
              </a:cxnLst>
              <a:rect l="0" t="0" r="r" b="b"/>
              <a:pathLst>
                <a:path w="1586" h="821">
                  <a:moveTo>
                    <a:pt x="137" y="0"/>
                  </a:moveTo>
                  <a:lnTo>
                    <a:pt x="1331" y="519"/>
                  </a:lnTo>
                  <a:lnTo>
                    <a:pt x="1428" y="638"/>
                  </a:lnTo>
                  <a:lnTo>
                    <a:pt x="1586" y="792"/>
                  </a:lnTo>
                  <a:lnTo>
                    <a:pt x="1565" y="821"/>
                  </a:lnTo>
                  <a:lnTo>
                    <a:pt x="1350" y="787"/>
                  </a:lnTo>
                  <a:lnTo>
                    <a:pt x="1145" y="811"/>
                  </a:lnTo>
                  <a:lnTo>
                    <a:pt x="42" y="298"/>
                  </a:lnTo>
                  <a:lnTo>
                    <a:pt x="0" y="150"/>
                  </a:lnTo>
                  <a:lnTo>
                    <a:pt x="46" y="32"/>
                  </a:lnTo>
                  <a:lnTo>
                    <a:pt x="137" y="0"/>
                  </a:lnTo>
                  <a:lnTo>
                    <a:pt x="137" y="0"/>
                  </a:lnTo>
                  <a:close/>
                </a:path>
              </a:pathLst>
            </a:custGeom>
            <a:solidFill>
              <a:schemeClr val="folHlink"/>
            </a:solidFill>
            <a:ln w="9525">
              <a:noFill/>
              <a:round/>
              <a:headEnd/>
              <a:tailEnd/>
            </a:ln>
          </p:spPr>
          <p:txBody>
            <a:bodyPr/>
            <a:lstStyle/>
            <a:p>
              <a:pPr eaLnBrk="0" hangingPunct="0">
                <a:defRPr/>
              </a:pPr>
              <a:endParaRPr lang="en-US"/>
            </a:p>
          </p:txBody>
        </p:sp>
        <p:sp>
          <p:nvSpPr>
            <p:cNvPr id="18" name="Freeform 21"/>
            <p:cNvSpPr>
              <a:spLocks/>
            </p:cNvSpPr>
            <p:nvPr userDrawn="1"/>
          </p:nvSpPr>
          <p:spPr bwMode="auto">
            <a:xfrm rot="7320404">
              <a:off x="5000" y="2913"/>
              <a:ext cx="416" cy="265"/>
            </a:xfrm>
            <a:custGeom>
              <a:avLst/>
              <a:gdLst/>
              <a:ahLst/>
              <a:cxnLst>
                <a:cxn ang="0">
                  <a:pos x="0" y="325"/>
                </a:cxn>
                <a:cxn ang="0">
                  <a:pos x="922" y="747"/>
                </a:cxn>
                <a:cxn ang="0">
                  <a:pos x="939" y="534"/>
                </a:cxn>
                <a:cxn ang="0">
                  <a:pos x="1049" y="422"/>
                </a:cxn>
                <a:cxn ang="0">
                  <a:pos x="78" y="0"/>
                </a:cxn>
                <a:cxn ang="0">
                  <a:pos x="0" y="127"/>
                </a:cxn>
                <a:cxn ang="0">
                  <a:pos x="0" y="325"/>
                </a:cxn>
                <a:cxn ang="0">
                  <a:pos x="0" y="325"/>
                </a:cxn>
              </a:cxnLst>
              <a:rect l="0" t="0" r="r" b="b"/>
              <a:pathLst>
                <a:path w="1049" h="747">
                  <a:moveTo>
                    <a:pt x="0" y="325"/>
                  </a:moveTo>
                  <a:lnTo>
                    <a:pt x="922" y="747"/>
                  </a:lnTo>
                  <a:lnTo>
                    <a:pt x="939" y="534"/>
                  </a:lnTo>
                  <a:lnTo>
                    <a:pt x="1049" y="422"/>
                  </a:lnTo>
                  <a:lnTo>
                    <a:pt x="78" y="0"/>
                  </a:lnTo>
                  <a:lnTo>
                    <a:pt x="0" y="127"/>
                  </a:lnTo>
                  <a:lnTo>
                    <a:pt x="0" y="325"/>
                  </a:lnTo>
                  <a:lnTo>
                    <a:pt x="0" y="325"/>
                  </a:lnTo>
                  <a:close/>
                </a:path>
              </a:pathLst>
            </a:custGeom>
            <a:solidFill>
              <a:schemeClr val="bg2"/>
            </a:solidFill>
            <a:ln w="9525">
              <a:noFill/>
              <a:round/>
              <a:headEnd/>
              <a:tailEnd/>
            </a:ln>
          </p:spPr>
          <p:txBody>
            <a:bodyPr/>
            <a:lstStyle/>
            <a:p>
              <a:pPr eaLnBrk="0" hangingPunct="0">
                <a:defRPr/>
              </a:pPr>
              <a:endParaRPr lang="en-US"/>
            </a:p>
          </p:txBody>
        </p:sp>
        <p:grpSp>
          <p:nvGrpSpPr>
            <p:cNvPr id="19" name="Group 22"/>
            <p:cNvGrpSpPr>
              <a:grpSpLocks/>
            </p:cNvGrpSpPr>
            <p:nvPr userDrawn="1"/>
          </p:nvGrpSpPr>
          <p:grpSpPr bwMode="auto">
            <a:xfrm>
              <a:off x="4986" y="2752"/>
              <a:ext cx="469" cy="667"/>
              <a:chOff x="4986" y="2752"/>
              <a:chExt cx="469" cy="667"/>
            </a:xfrm>
          </p:grpSpPr>
          <p:sp>
            <p:nvSpPr>
              <p:cNvPr id="20" name="Freeform 23"/>
              <p:cNvSpPr>
                <a:spLocks/>
              </p:cNvSpPr>
              <p:nvPr userDrawn="1"/>
            </p:nvSpPr>
            <p:spPr bwMode="auto">
              <a:xfrm rot="7320404">
                <a:off x="4987" y="3190"/>
                <a:ext cx="59" cy="61"/>
              </a:xfrm>
              <a:custGeom>
                <a:avLst/>
                <a:gdLst/>
                <a:ahLst/>
                <a:cxnLst>
                  <a:cxn ang="0">
                    <a:pos x="110" y="0"/>
                  </a:cxn>
                  <a:cxn ang="0">
                    <a:pos x="40" y="66"/>
                  </a:cxn>
                  <a:cxn ang="0">
                    <a:pos x="0" y="173"/>
                  </a:cxn>
                  <a:cxn ang="0">
                    <a:pos x="80" y="160"/>
                  </a:cxn>
                  <a:cxn ang="0">
                    <a:pos x="103" y="84"/>
                  </a:cxn>
                  <a:cxn ang="0">
                    <a:pos x="150" y="27"/>
                  </a:cxn>
                  <a:cxn ang="0">
                    <a:pos x="110" y="0"/>
                  </a:cxn>
                  <a:cxn ang="0">
                    <a:pos x="110" y="0"/>
                  </a:cxn>
                </a:cxnLst>
                <a:rect l="0" t="0" r="r" b="b"/>
                <a:pathLst>
                  <a:path w="150" h="173">
                    <a:moveTo>
                      <a:pt x="110" y="0"/>
                    </a:moveTo>
                    <a:lnTo>
                      <a:pt x="40" y="66"/>
                    </a:lnTo>
                    <a:lnTo>
                      <a:pt x="0" y="173"/>
                    </a:lnTo>
                    <a:lnTo>
                      <a:pt x="80" y="160"/>
                    </a:lnTo>
                    <a:lnTo>
                      <a:pt x="103" y="84"/>
                    </a:lnTo>
                    <a:lnTo>
                      <a:pt x="150" y="27"/>
                    </a:lnTo>
                    <a:lnTo>
                      <a:pt x="110" y="0"/>
                    </a:lnTo>
                    <a:lnTo>
                      <a:pt x="110" y="0"/>
                    </a:lnTo>
                    <a:close/>
                  </a:path>
                </a:pathLst>
              </a:custGeom>
              <a:solidFill>
                <a:schemeClr val="accent2"/>
              </a:solidFill>
              <a:ln w="9525">
                <a:noFill/>
                <a:round/>
                <a:headEnd/>
                <a:tailEnd/>
              </a:ln>
            </p:spPr>
            <p:txBody>
              <a:bodyPr/>
              <a:lstStyle/>
              <a:p>
                <a:pPr eaLnBrk="0" hangingPunct="0">
                  <a:defRPr/>
                </a:pPr>
                <a:endParaRPr lang="en-US"/>
              </a:p>
            </p:txBody>
          </p:sp>
          <p:sp>
            <p:nvSpPr>
              <p:cNvPr id="21" name="Freeform 24"/>
              <p:cNvSpPr>
                <a:spLocks/>
              </p:cNvSpPr>
              <p:nvPr userDrawn="1"/>
            </p:nvSpPr>
            <p:spPr bwMode="auto">
              <a:xfrm rot="7320404">
                <a:off x="4887" y="2930"/>
                <a:ext cx="667" cy="311"/>
              </a:xfrm>
              <a:custGeom>
                <a:avLst/>
                <a:gdLst/>
                <a:ahLst/>
                <a:cxnLst>
                  <a:cxn ang="0">
                    <a:pos x="156" y="0"/>
                  </a:cxn>
                  <a:cxn ang="0">
                    <a:pos x="63" y="52"/>
                  </a:cxn>
                  <a:cxn ang="0">
                    <a:pos x="0" y="208"/>
                  </a:cxn>
                  <a:cxn ang="0">
                    <a:pos x="67" y="358"/>
                  </a:cxn>
                  <a:cxn ang="0">
                    <a:pos x="1182" y="867"/>
                  </a:cxn>
                  <a:cxn ang="0">
                    <a:pos x="1422" y="835"/>
                  </a:cxn>
                  <a:cxn ang="0">
                    <a:pos x="1616" y="880"/>
                  </a:cxn>
                  <a:cxn ang="0">
                    <a:pos x="1684" y="808"/>
                  </a:cxn>
                  <a:cxn ang="0">
                    <a:pos x="1502" y="664"/>
                  </a:cxn>
                  <a:cxn ang="0">
                    <a:pos x="1428" y="512"/>
                  </a:cxn>
                  <a:cxn ang="0">
                    <a:pos x="1369" y="527"/>
                  </a:cxn>
                  <a:cxn ang="0">
                    <a:pos x="1439" y="664"/>
                  </a:cxn>
                  <a:cxn ang="0">
                    <a:pos x="1578" y="810"/>
                  </a:cxn>
                  <a:cxn ang="0">
                    <a:pos x="1413" y="787"/>
                  </a:cxn>
                  <a:cxn ang="0">
                    <a:pos x="1219" y="814"/>
                  </a:cxn>
                  <a:cxn ang="0">
                    <a:pos x="1255" y="650"/>
                  </a:cxn>
                  <a:cxn ang="0">
                    <a:pos x="1338" y="538"/>
                  </a:cxn>
                  <a:cxn ang="0">
                    <a:pos x="1241" y="552"/>
                  </a:cxn>
                  <a:cxn ang="0">
                    <a:pos x="1165" y="658"/>
                  </a:cxn>
                  <a:cxn ang="0">
                    <a:pos x="1139" y="791"/>
                  </a:cxn>
                  <a:cxn ang="0">
                    <a:pos x="107" y="310"/>
                  </a:cxn>
                  <a:cxn ang="0">
                    <a:pos x="80" y="215"/>
                  </a:cxn>
                  <a:cxn ang="0">
                    <a:pos x="103" y="95"/>
                  </a:cxn>
                  <a:cxn ang="0">
                    <a:pos x="217" y="0"/>
                  </a:cxn>
                  <a:cxn ang="0">
                    <a:pos x="156" y="0"/>
                  </a:cxn>
                  <a:cxn ang="0">
                    <a:pos x="156" y="0"/>
                  </a:cxn>
                </a:cxnLst>
                <a:rect l="0" t="0" r="r" b="b"/>
                <a:pathLst>
                  <a:path w="1684" h="880">
                    <a:moveTo>
                      <a:pt x="156" y="0"/>
                    </a:moveTo>
                    <a:lnTo>
                      <a:pt x="63" y="52"/>
                    </a:lnTo>
                    <a:lnTo>
                      <a:pt x="0" y="208"/>
                    </a:lnTo>
                    <a:lnTo>
                      <a:pt x="67" y="358"/>
                    </a:lnTo>
                    <a:lnTo>
                      <a:pt x="1182" y="867"/>
                    </a:lnTo>
                    <a:lnTo>
                      <a:pt x="1422" y="835"/>
                    </a:lnTo>
                    <a:lnTo>
                      <a:pt x="1616" y="880"/>
                    </a:lnTo>
                    <a:lnTo>
                      <a:pt x="1684" y="808"/>
                    </a:lnTo>
                    <a:lnTo>
                      <a:pt x="1502" y="664"/>
                    </a:lnTo>
                    <a:lnTo>
                      <a:pt x="1428" y="512"/>
                    </a:lnTo>
                    <a:lnTo>
                      <a:pt x="1369" y="527"/>
                    </a:lnTo>
                    <a:lnTo>
                      <a:pt x="1439" y="664"/>
                    </a:lnTo>
                    <a:lnTo>
                      <a:pt x="1578" y="810"/>
                    </a:lnTo>
                    <a:lnTo>
                      <a:pt x="1413" y="787"/>
                    </a:lnTo>
                    <a:lnTo>
                      <a:pt x="1219" y="814"/>
                    </a:lnTo>
                    <a:lnTo>
                      <a:pt x="1255" y="650"/>
                    </a:lnTo>
                    <a:lnTo>
                      <a:pt x="1338" y="538"/>
                    </a:lnTo>
                    <a:lnTo>
                      <a:pt x="1241" y="552"/>
                    </a:lnTo>
                    <a:lnTo>
                      <a:pt x="1165" y="658"/>
                    </a:lnTo>
                    <a:lnTo>
                      <a:pt x="1139" y="791"/>
                    </a:lnTo>
                    <a:lnTo>
                      <a:pt x="107" y="310"/>
                    </a:lnTo>
                    <a:lnTo>
                      <a:pt x="80" y="215"/>
                    </a:lnTo>
                    <a:lnTo>
                      <a:pt x="103" y="95"/>
                    </a:lnTo>
                    <a:lnTo>
                      <a:pt x="217" y="0"/>
                    </a:lnTo>
                    <a:lnTo>
                      <a:pt x="156" y="0"/>
                    </a:lnTo>
                    <a:lnTo>
                      <a:pt x="156" y="0"/>
                    </a:lnTo>
                    <a:close/>
                  </a:path>
                </a:pathLst>
              </a:custGeom>
              <a:solidFill>
                <a:schemeClr val="accent2"/>
              </a:solidFill>
              <a:ln w="9525">
                <a:noFill/>
                <a:round/>
                <a:headEnd/>
                <a:tailEnd/>
              </a:ln>
            </p:spPr>
            <p:txBody>
              <a:bodyPr/>
              <a:lstStyle/>
              <a:p>
                <a:pPr eaLnBrk="0" hangingPunct="0">
                  <a:defRPr/>
                </a:pPr>
                <a:endParaRPr lang="en-US"/>
              </a:p>
            </p:txBody>
          </p:sp>
          <p:sp>
            <p:nvSpPr>
              <p:cNvPr id="22" name="Freeform 25"/>
              <p:cNvSpPr>
                <a:spLocks/>
              </p:cNvSpPr>
              <p:nvPr userDrawn="1"/>
            </p:nvSpPr>
            <p:spPr bwMode="auto">
              <a:xfrm rot="7320404">
                <a:off x="5062" y="2997"/>
                <a:ext cx="472" cy="176"/>
              </a:xfrm>
              <a:custGeom>
                <a:avLst/>
                <a:gdLst/>
                <a:ahLst/>
                <a:cxnLst>
                  <a:cxn ang="0">
                    <a:pos x="100" y="0"/>
                  </a:cxn>
                  <a:cxn ang="0">
                    <a:pos x="1190" y="490"/>
                  </a:cxn>
                  <a:cxn ang="0">
                    <a:pos x="1076" y="500"/>
                  </a:cxn>
                  <a:cxn ang="0">
                    <a:pos x="0" y="27"/>
                  </a:cxn>
                  <a:cxn ang="0">
                    <a:pos x="100" y="0"/>
                  </a:cxn>
                  <a:cxn ang="0">
                    <a:pos x="100" y="0"/>
                  </a:cxn>
                </a:cxnLst>
                <a:rect l="0" t="0" r="r" b="b"/>
                <a:pathLst>
                  <a:path w="1190" h="500">
                    <a:moveTo>
                      <a:pt x="100" y="0"/>
                    </a:moveTo>
                    <a:lnTo>
                      <a:pt x="1190" y="490"/>
                    </a:lnTo>
                    <a:lnTo>
                      <a:pt x="1076" y="500"/>
                    </a:lnTo>
                    <a:lnTo>
                      <a:pt x="0" y="27"/>
                    </a:lnTo>
                    <a:lnTo>
                      <a:pt x="100" y="0"/>
                    </a:lnTo>
                    <a:lnTo>
                      <a:pt x="100" y="0"/>
                    </a:lnTo>
                    <a:close/>
                  </a:path>
                </a:pathLst>
              </a:custGeom>
              <a:solidFill>
                <a:schemeClr val="accent2"/>
              </a:solidFill>
              <a:ln w="9525">
                <a:noFill/>
                <a:round/>
                <a:headEnd/>
                <a:tailEnd/>
              </a:ln>
            </p:spPr>
            <p:txBody>
              <a:bodyPr/>
              <a:lstStyle/>
              <a:p>
                <a:pPr eaLnBrk="0" hangingPunct="0">
                  <a:defRPr/>
                </a:pPr>
                <a:endParaRPr lang="en-US"/>
              </a:p>
            </p:txBody>
          </p:sp>
          <p:sp>
            <p:nvSpPr>
              <p:cNvPr id="23" name="Freeform 26"/>
              <p:cNvSpPr>
                <a:spLocks/>
              </p:cNvSpPr>
              <p:nvPr userDrawn="1"/>
            </p:nvSpPr>
            <p:spPr bwMode="auto">
              <a:xfrm rot="7320404">
                <a:off x="5364" y="2873"/>
                <a:ext cx="63" cy="118"/>
              </a:xfrm>
              <a:custGeom>
                <a:avLst/>
                <a:gdLst/>
                <a:ahLst/>
                <a:cxnLst>
                  <a:cxn ang="0">
                    <a:pos x="116" y="0"/>
                  </a:cxn>
                  <a:cxn ang="0">
                    <a:pos x="19" y="106"/>
                  </a:cxn>
                  <a:cxn ang="0">
                    <a:pos x="0" y="230"/>
                  </a:cxn>
                  <a:cxn ang="0">
                    <a:pos x="33" y="314"/>
                  </a:cxn>
                  <a:cxn ang="0">
                    <a:pos x="94" y="335"/>
                  </a:cxn>
                  <a:cxn ang="0">
                    <a:pos x="76" y="154"/>
                  </a:cxn>
                  <a:cxn ang="0">
                    <a:pos x="160" y="17"/>
                  </a:cxn>
                  <a:cxn ang="0">
                    <a:pos x="116" y="0"/>
                  </a:cxn>
                  <a:cxn ang="0">
                    <a:pos x="116" y="0"/>
                  </a:cxn>
                </a:cxnLst>
                <a:rect l="0" t="0" r="r" b="b"/>
                <a:pathLst>
                  <a:path w="160" h="335">
                    <a:moveTo>
                      <a:pt x="116" y="0"/>
                    </a:moveTo>
                    <a:lnTo>
                      <a:pt x="19" y="106"/>
                    </a:lnTo>
                    <a:lnTo>
                      <a:pt x="0" y="230"/>
                    </a:lnTo>
                    <a:lnTo>
                      <a:pt x="33" y="314"/>
                    </a:lnTo>
                    <a:lnTo>
                      <a:pt x="94" y="335"/>
                    </a:lnTo>
                    <a:lnTo>
                      <a:pt x="76" y="154"/>
                    </a:lnTo>
                    <a:lnTo>
                      <a:pt x="160" y="17"/>
                    </a:lnTo>
                    <a:lnTo>
                      <a:pt x="116" y="0"/>
                    </a:lnTo>
                    <a:lnTo>
                      <a:pt x="116" y="0"/>
                    </a:lnTo>
                    <a:close/>
                  </a:path>
                </a:pathLst>
              </a:custGeom>
              <a:solidFill>
                <a:schemeClr val="accent2"/>
              </a:solidFill>
              <a:ln w="9525">
                <a:noFill/>
                <a:round/>
                <a:headEnd/>
                <a:tailEnd/>
              </a:ln>
            </p:spPr>
            <p:txBody>
              <a:bodyPr/>
              <a:lstStyle/>
              <a:p>
                <a:pPr eaLnBrk="0" hangingPunct="0">
                  <a:defRPr/>
                </a:pPr>
                <a:endParaRPr lang="en-US"/>
              </a:p>
            </p:txBody>
          </p:sp>
          <p:sp>
            <p:nvSpPr>
              <p:cNvPr id="24" name="Freeform 27"/>
              <p:cNvSpPr>
                <a:spLocks/>
              </p:cNvSpPr>
              <p:nvPr userDrawn="1"/>
            </p:nvSpPr>
            <p:spPr bwMode="auto">
              <a:xfrm rot="7320404">
                <a:off x="5137" y="3000"/>
                <a:ext cx="193" cy="104"/>
              </a:xfrm>
              <a:custGeom>
                <a:avLst/>
                <a:gdLst/>
                <a:ahLst/>
                <a:cxnLst>
                  <a:cxn ang="0">
                    <a:pos x="14" y="34"/>
                  </a:cxn>
                  <a:cxn ang="0">
                    <a:pos x="160" y="66"/>
                  </a:cxn>
                  <a:cxn ang="0">
                    <a:pos x="324" y="137"/>
                  </a:cxn>
                  <a:cxn ang="0">
                    <a:pos x="440" y="243"/>
                  </a:cxn>
                  <a:cxn ang="0">
                    <a:pos x="326" y="230"/>
                  </a:cxn>
                  <a:cxn ang="0">
                    <a:pos x="139" y="146"/>
                  </a:cxn>
                  <a:cxn ang="0">
                    <a:pos x="50" y="80"/>
                  </a:cxn>
                  <a:cxn ang="0">
                    <a:pos x="107" y="163"/>
                  </a:cxn>
                  <a:cxn ang="0">
                    <a:pos x="272" y="270"/>
                  </a:cxn>
                  <a:cxn ang="0">
                    <a:pos x="466" y="296"/>
                  </a:cxn>
                  <a:cxn ang="0">
                    <a:pos x="489" y="224"/>
                  </a:cxn>
                  <a:cxn ang="0">
                    <a:pos x="394" y="120"/>
                  </a:cxn>
                  <a:cxn ang="0">
                    <a:pos x="170" y="17"/>
                  </a:cxn>
                  <a:cxn ang="0">
                    <a:pos x="0" y="0"/>
                  </a:cxn>
                  <a:cxn ang="0">
                    <a:pos x="14" y="34"/>
                  </a:cxn>
                  <a:cxn ang="0">
                    <a:pos x="14" y="34"/>
                  </a:cxn>
                </a:cxnLst>
                <a:rect l="0" t="0" r="r" b="b"/>
                <a:pathLst>
                  <a:path w="489" h="296">
                    <a:moveTo>
                      <a:pt x="14" y="34"/>
                    </a:moveTo>
                    <a:lnTo>
                      <a:pt x="160" y="66"/>
                    </a:lnTo>
                    <a:lnTo>
                      <a:pt x="324" y="137"/>
                    </a:lnTo>
                    <a:lnTo>
                      <a:pt x="440" y="243"/>
                    </a:lnTo>
                    <a:lnTo>
                      <a:pt x="326" y="230"/>
                    </a:lnTo>
                    <a:lnTo>
                      <a:pt x="139" y="146"/>
                    </a:lnTo>
                    <a:lnTo>
                      <a:pt x="50" y="80"/>
                    </a:lnTo>
                    <a:lnTo>
                      <a:pt x="107" y="163"/>
                    </a:lnTo>
                    <a:lnTo>
                      <a:pt x="272" y="270"/>
                    </a:lnTo>
                    <a:lnTo>
                      <a:pt x="466" y="296"/>
                    </a:lnTo>
                    <a:lnTo>
                      <a:pt x="489" y="224"/>
                    </a:lnTo>
                    <a:lnTo>
                      <a:pt x="394" y="120"/>
                    </a:lnTo>
                    <a:lnTo>
                      <a:pt x="170" y="17"/>
                    </a:lnTo>
                    <a:lnTo>
                      <a:pt x="0" y="0"/>
                    </a:lnTo>
                    <a:lnTo>
                      <a:pt x="14" y="34"/>
                    </a:lnTo>
                    <a:lnTo>
                      <a:pt x="14" y="34"/>
                    </a:lnTo>
                    <a:close/>
                  </a:path>
                </a:pathLst>
              </a:custGeom>
              <a:solidFill>
                <a:schemeClr val="accent2"/>
              </a:solidFill>
              <a:ln w="9525">
                <a:noFill/>
                <a:round/>
                <a:headEnd/>
                <a:tailEnd/>
              </a:ln>
            </p:spPr>
            <p:txBody>
              <a:bodyPr/>
              <a:lstStyle/>
              <a:p>
                <a:pPr eaLnBrk="0" hangingPunct="0">
                  <a:defRPr/>
                </a:pPr>
                <a:endParaRPr lang="en-US"/>
              </a:p>
            </p:txBody>
          </p:sp>
        </p:grpSp>
      </p:grpSp>
      <p:sp>
        <p:nvSpPr>
          <p:cNvPr id="25" name="Freeform 28"/>
          <p:cNvSpPr>
            <a:spLocks/>
          </p:cNvSpPr>
          <p:nvPr/>
        </p:nvSpPr>
        <p:spPr bwMode="auto">
          <a:xfrm>
            <a:off x="901700" y="5054600"/>
            <a:ext cx="6807200" cy="728663"/>
          </a:xfrm>
          <a:custGeom>
            <a:avLst/>
            <a:gdLst/>
            <a:ahLst/>
            <a:cxnLst>
              <a:cxn ang="0">
                <a:pos x="0" y="0"/>
              </a:cxn>
              <a:cxn ang="0">
                <a:pos x="816" y="256"/>
              </a:cxn>
              <a:cxn ang="0">
                <a:pos x="1560" y="144"/>
              </a:cxn>
              <a:cxn ang="0">
                <a:pos x="1856" y="376"/>
              </a:cxn>
              <a:cxn ang="0">
                <a:pos x="2344" y="152"/>
              </a:cxn>
              <a:cxn ang="0">
                <a:pos x="3536" y="456"/>
              </a:cxn>
              <a:cxn ang="0">
                <a:pos x="4288" y="136"/>
              </a:cxn>
            </a:cxnLst>
            <a:rect l="0" t="0" r="r" b="b"/>
            <a:pathLst>
              <a:path w="4288" h="459">
                <a:moveTo>
                  <a:pt x="0" y="0"/>
                </a:moveTo>
                <a:cubicBezTo>
                  <a:pt x="136" y="43"/>
                  <a:pt x="556" y="232"/>
                  <a:pt x="816" y="256"/>
                </a:cubicBezTo>
                <a:cubicBezTo>
                  <a:pt x="1076" y="280"/>
                  <a:pt x="1387" y="124"/>
                  <a:pt x="1560" y="144"/>
                </a:cubicBezTo>
                <a:cubicBezTo>
                  <a:pt x="1733" y="164"/>
                  <a:pt x="1725" y="375"/>
                  <a:pt x="1856" y="376"/>
                </a:cubicBezTo>
                <a:cubicBezTo>
                  <a:pt x="1987" y="377"/>
                  <a:pt x="2064" y="139"/>
                  <a:pt x="2344" y="152"/>
                </a:cubicBezTo>
                <a:cubicBezTo>
                  <a:pt x="2624" y="165"/>
                  <a:pt x="3212" y="459"/>
                  <a:pt x="3536" y="456"/>
                </a:cubicBezTo>
                <a:cubicBezTo>
                  <a:pt x="3860" y="453"/>
                  <a:pt x="4165" y="188"/>
                  <a:pt x="4288" y="136"/>
                </a:cubicBezTo>
              </a:path>
            </a:pathLst>
          </a:custGeom>
          <a:noFill/>
          <a:ln w="76200" cap="flat" cmpd="sng">
            <a:solidFill>
              <a:schemeClr val="folHlink"/>
            </a:solidFill>
            <a:prstDash val="solid"/>
            <a:round/>
            <a:headEnd/>
            <a:tailEnd/>
          </a:ln>
          <a:effectLst/>
        </p:spPr>
        <p:txBody>
          <a:bodyPr/>
          <a:lstStyle/>
          <a:p>
            <a:pPr eaLnBrk="0" hangingPunct="0">
              <a:defRPr/>
            </a:pPr>
            <a:endParaRPr lang="en-US"/>
          </a:p>
        </p:txBody>
      </p:sp>
      <p:sp>
        <p:nvSpPr>
          <p:cNvPr id="26" name="Freeform 29"/>
          <p:cNvSpPr>
            <a:spLocks/>
          </p:cNvSpPr>
          <p:nvPr/>
        </p:nvSpPr>
        <p:spPr bwMode="auto">
          <a:xfrm>
            <a:off x="4076700" y="1930400"/>
            <a:ext cx="889000" cy="381000"/>
          </a:xfrm>
          <a:custGeom>
            <a:avLst/>
            <a:gdLst/>
            <a:ahLst/>
            <a:cxnLst>
              <a:cxn ang="0">
                <a:pos x="0" y="32"/>
              </a:cxn>
              <a:cxn ang="0">
                <a:pos x="280" y="144"/>
              </a:cxn>
              <a:cxn ang="0">
                <a:pos x="448" y="16"/>
              </a:cxn>
              <a:cxn ang="0">
                <a:pos x="560" y="240"/>
              </a:cxn>
            </a:cxnLst>
            <a:rect l="0" t="0" r="r" b="b"/>
            <a:pathLst>
              <a:path w="560" h="240">
                <a:moveTo>
                  <a:pt x="0" y="32"/>
                </a:moveTo>
                <a:cubicBezTo>
                  <a:pt x="102" y="89"/>
                  <a:pt x="205" y="147"/>
                  <a:pt x="280" y="144"/>
                </a:cubicBezTo>
                <a:cubicBezTo>
                  <a:pt x="355" y="141"/>
                  <a:pt x="401" y="0"/>
                  <a:pt x="448" y="16"/>
                </a:cubicBezTo>
                <a:cubicBezTo>
                  <a:pt x="495" y="32"/>
                  <a:pt x="541" y="201"/>
                  <a:pt x="560" y="240"/>
                </a:cubicBezTo>
              </a:path>
            </a:pathLst>
          </a:custGeom>
          <a:noFill/>
          <a:ln w="114300" cmpd="sng">
            <a:solidFill>
              <a:schemeClr val="tx2"/>
            </a:solidFill>
            <a:round/>
            <a:headEnd/>
            <a:tailEnd/>
          </a:ln>
          <a:effectLst/>
        </p:spPr>
        <p:txBody>
          <a:bodyPr/>
          <a:lstStyle/>
          <a:p>
            <a:pPr eaLnBrk="0" hangingPunct="0">
              <a:defRPr/>
            </a:pPr>
            <a:endParaRPr lang="en-US"/>
          </a:p>
        </p:txBody>
      </p:sp>
      <p:sp>
        <p:nvSpPr>
          <p:cNvPr id="5123" name="Rectangle 3"/>
          <p:cNvSpPr>
            <a:spLocks noGrp="1" noChangeArrowheads="1"/>
          </p:cNvSpPr>
          <p:nvPr>
            <p:ph type="ctrTitle"/>
          </p:nvPr>
        </p:nvSpPr>
        <p:spPr>
          <a:xfrm>
            <a:off x="1371600" y="1511300"/>
            <a:ext cx="6400800" cy="2273300"/>
          </a:xfrm>
          <a:effectLst>
            <a:outerShdw dist="45791" dir="2021404" algn="ctr" rotWithShape="0">
              <a:schemeClr val="bg2"/>
            </a:outerShdw>
          </a:effectLst>
        </p:spPr>
        <p:txBody>
          <a:bodyPr/>
          <a:lstStyle>
            <a:lvl1pPr>
              <a:defRPr>
                <a:solidFill>
                  <a:schemeClr val="tx2"/>
                </a:solidFill>
                <a:effectLst>
                  <a:outerShdw blurRad="38100" dist="38100" dir="2700000" algn="tl">
                    <a:srgbClr val="C0C0C0"/>
                  </a:outerShdw>
                </a:effectLst>
              </a:defRPr>
            </a:lvl1pPr>
          </a:lstStyle>
          <a:p>
            <a:r>
              <a:rPr lang="en-US" smtClean="0"/>
              <a:t>Click to edit Master title style</a:t>
            </a:r>
            <a:endParaRPr lang="en-US"/>
          </a:p>
        </p:txBody>
      </p:sp>
      <p:sp>
        <p:nvSpPr>
          <p:cNvPr id="5124" name="Rectangle 4"/>
          <p:cNvSpPr>
            <a:spLocks noGrp="1" noChangeArrowheads="1"/>
          </p:cNvSpPr>
          <p:nvPr>
            <p:ph type="subTitle" idx="1"/>
          </p:nvPr>
        </p:nvSpPr>
        <p:spPr>
          <a:xfrm>
            <a:off x="1549400" y="4051300"/>
            <a:ext cx="6032500" cy="1003300"/>
          </a:xfrm>
        </p:spPr>
        <p:txBody>
          <a:bodyPr/>
          <a:lstStyle>
            <a:lvl1pPr marL="0" indent="0" algn="ctr">
              <a:buFontTx/>
              <a:buNone/>
              <a:defRPr sz="2800">
                <a:effectLst>
                  <a:outerShdw blurRad="38100" dist="38100" dir="2700000" algn="tl">
                    <a:srgbClr val="C0C0C0"/>
                  </a:outerShdw>
                </a:effectLst>
              </a:defRPr>
            </a:lvl1pPr>
          </a:lstStyle>
          <a:p>
            <a:r>
              <a:rPr lang="en-US" smtClean="0"/>
              <a:t>Click to edit Master subtitle style</a:t>
            </a:r>
            <a:endParaRPr lang="en-US"/>
          </a:p>
        </p:txBody>
      </p:sp>
      <p:sp>
        <p:nvSpPr>
          <p:cNvPr id="27" name="Rectangle 5"/>
          <p:cNvSpPr>
            <a:spLocks noGrp="1" noChangeArrowheads="1"/>
          </p:cNvSpPr>
          <p:nvPr>
            <p:ph type="dt" sz="half" idx="10"/>
          </p:nvPr>
        </p:nvSpPr>
        <p:spPr>
          <a:xfrm>
            <a:off x="685800" y="6248400"/>
            <a:ext cx="1905000" cy="457200"/>
          </a:xfrm>
        </p:spPr>
        <p:txBody>
          <a:bodyPr/>
          <a:lstStyle>
            <a:lvl1pPr>
              <a:defRPr/>
            </a:lvl1pPr>
          </a:lstStyle>
          <a:p>
            <a:pPr>
              <a:defRPr/>
            </a:pPr>
            <a:endParaRPr lang="en-US"/>
          </a:p>
        </p:txBody>
      </p:sp>
      <p:sp>
        <p:nvSpPr>
          <p:cNvPr id="28" name="Rectangle 6"/>
          <p:cNvSpPr>
            <a:spLocks noGrp="1" noChangeArrowheads="1"/>
          </p:cNvSpPr>
          <p:nvPr>
            <p:ph type="ftr" sz="quarter" idx="11"/>
          </p:nvPr>
        </p:nvSpPr>
        <p:spPr>
          <a:xfrm>
            <a:off x="3124200" y="6248400"/>
            <a:ext cx="2895600" cy="457200"/>
          </a:xfrm>
        </p:spPr>
        <p:txBody>
          <a:bodyPr/>
          <a:lstStyle>
            <a:lvl1pPr>
              <a:defRPr/>
            </a:lvl1pPr>
          </a:lstStyle>
          <a:p>
            <a:pPr>
              <a:defRPr/>
            </a:pPr>
            <a:endParaRPr lang="en-US"/>
          </a:p>
        </p:txBody>
      </p:sp>
      <p:sp>
        <p:nvSpPr>
          <p:cNvPr id="29" name="Rectangle 7"/>
          <p:cNvSpPr>
            <a:spLocks noGrp="1" noChangeArrowheads="1"/>
          </p:cNvSpPr>
          <p:nvPr>
            <p:ph type="sldNum" sz="quarter" idx="12"/>
          </p:nvPr>
        </p:nvSpPr>
        <p:spPr>
          <a:xfrm>
            <a:off x="6553200" y="6248400"/>
            <a:ext cx="1905000" cy="457200"/>
          </a:xfrm>
        </p:spPr>
        <p:txBody>
          <a:bodyPr/>
          <a:lstStyle>
            <a:lvl1pPr>
              <a:defRPr/>
            </a:lvl1pPr>
          </a:lstStyle>
          <a:p>
            <a:pPr>
              <a:defRPr/>
            </a:pPr>
            <a:fld id="{2357299F-0426-4942-9E63-885F0B996D09}" type="slidenum">
              <a:rPr lang="en-US"/>
              <a:pPr>
                <a:defRPr/>
              </a:pPr>
              <a:t>‹#›</a:t>
            </a:fld>
            <a:endParaRPr lang="en-US"/>
          </a:p>
        </p:txBody>
      </p:sp>
    </p:spTree>
  </p:cSld>
  <p:clrMapOvr>
    <a:masterClrMapping/>
  </p:clrMapOvr>
  <p:transition>
    <p:dissolv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endParaRPr 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p>
        </p:txBody>
      </p:sp>
      <p:sp>
        <p:nvSpPr>
          <p:cNvPr id="6" name="Rectangle 7"/>
          <p:cNvSpPr>
            <a:spLocks noGrp="1" noChangeArrowheads="1"/>
          </p:cNvSpPr>
          <p:nvPr>
            <p:ph type="sldNum" sz="quarter" idx="12"/>
          </p:nvPr>
        </p:nvSpPr>
        <p:spPr>
          <a:ln/>
        </p:spPr>
        <p:txBody>
          <a:bodyPr/>
          <a:lstStyle>
            <a:lvl1pPr>
              <a:defRPr/>
            </a:lvl1pPr>
          </a:lstStyle>
          <a:p>
            <a:pPr>
              <a:defRPr/>
            </a:pPr>
            <a:fld id="{BE9724DD-B15F-4C93-9A74-AB30F3F7848F}" type="slidenum">
              <a:rPr lang="en-US"/>
              <a:pPr>
                <a:defRPr/>
              </a:pPr>
              <a:t>‹#›</a:t>
            </a:fld>
            <a:endParaRPr lang="en-US"/>
          </a:p>
        </p:txBody>
      </p:sp>
    </p:spTree>
  </p:cSld>
  <p:clrMapOvr>
    <a:masterClrMapping/>
  </p:clrMapOvr>
  <p:transition>
    <p:dissolv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57950" y="152400"/>
            <a:ext cx="1924050" cy="5334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152400"/>
            <a:ext cx="5619750" cy="5334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endParaRPr 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p>
        </p:txBody>
      </p:sp>
      <p:sp>
        <p:nvSpPr>
          <p:cNvPr id="6" name="Rectangle 7"/>
          <p:cNvSpPr>
            <a:spLocks noGrp="1" noChangeArrowheads="1"/>
          </p:cNvSpPr>
          <p:nvPr>
            <p:ph type="sldNum" sz="quarter" idx="12"/>
          </p:nvPr>
        </p:nvSpPr>
        <p:spPr>
          <a:ln/>
        </p:spPr>
        <p:txBody>
          <a:bodyPr/>
          <a:lstStyle>
            <a:lvl1pPr>
              <a:defRPr/>
            </a:lvl1pPr>
          </a:lstStyle>
          <a:p>
            <a:pPr>
              <a:defRPr/>
            </a:pPr>
            <a:fld id="{CC8CF3EF-AFCC-442A-A7F2-2006F362B1B4}" type="slidenum">
              <a:rPr lang="en-US"/>
              <a:pPr>
                <a:defRPr/>
              </a:pPr>
              <a:t>‹#›</a:t>
            </a:fld>
            <a:endParaRPr lang="en-US"/>
          </a:p>
        </p:txBody>
      </p:sp>
    </p:spTree>
  </p:cSld>
  <p:clrMapOvr>
    <a:masterClrMapping/>
  </p:clrMapOvr>
  <p:transition>
    <p:dissolv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
            <a:ext cx="6870700" cy="16002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828800"/>
            <a:ext cx="3771900" cy="3657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10100" y="1828800"/>
            <a:ext cx="3771900" cy="3657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dt" sz="half" idx="10"/>
          </p:nvPr>
        </p:nvSpPr>
        <p:spPr>
          <a:ln/>
        </p:spPr>
        <p:txBody>
          <a:bodyPr/>
          <a:lstStyle>
            <a:lvl1pPr>
              <a:defRPr/>
            </a:lvl1pPr>
          </a:lstStyle>
          <a:p>
            <a:pPr>
              <a:defRPr/>
            </a:pPr>
            <a:endParaRPr 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US"/>
          </a:p>
        </p:txBody>
      </p:sp>
      <p:sp>
        <p:nvSpPr>
          <p:cNvPr id="7" name="Rectangle 7"/>
          <p:cNvSpPr>
            <a:spLocks noGrp="1" noChangeArrowheads="1"/>
          </p:cNvSpPr>
          <p:nvPr>
            <p:ph type="sldNum" sz="quarter" idx="12"/>
          </p:nvPr>
        </p:nvSpPr>
        <p:spPr>
          <a:ln/>
        </p:spPr>
        <p:txBody>
          <a:bodyPr/>
          <a:lstStyle>
            <a:lvl1pPr>
              <a:defRPr/>
            </a:lvl1pPr>
          </a:lstStyle>
          <a:p>
            <a:pPr>
              <a:defRPr/>
            </a:pPr>
            <a:fld id="{DE1B1FB6-241E-4D05-BFC4-E5A2B67E696E}" type="slidenum">
              <a:rPr lang="en-US"/>
              <a:pPr>
                <a:defRPr/>
              </a:pPr>
              <a:t>‹#›</a:t>
            </a:fld>
            <a:endParaRPr lang="en-US"/>
          </a:p>
        </p:txBody>
      </p:sp>
    </p:spTree>
  </p:cSld>
  <p:clrMapOvr>
    <a:masterClrMapping/>
  </p:clrMapOvr>
  <p:transition>
    <p:dissolv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
            <a:ext cx="6870700" cy="16002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828800"/>
            <a:ext cx="3771900" cy="3657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10100" y="1828800"/>
            <a:ext cx="3771900" cy="1752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10100" y="3733800"/>
            <a:ext cx="3771900" cy="1752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5"/>
          <p:cNvSpPr>
            <a:spLocks noGrp="1" noChangeArrowheads="1"/>
          </p:cNvSpPr>
          <p:nvPr>
            <p:ph type="dt" sz="half" idx="10"/>
          </p:nvPr>
        </p:nvSpPr>
        <p:spPr>
          <a:ln/>
        </p:spPr>
        <p:txBody>
          <a:bodyPr/>
          <a:lstStyle>
            <a:lvl1pPr>
              <a:defRPr/>
            </a:lvl1pPr>
          </a:lstStyle>
          <a:p>
            <a:pPr>
              <a:defRPr/>
            </a:pPr>
            <a:endParaRPr lang="en-US"/>
          </a:p>
        </p:txBody>
      </p:sp>
      <p:sp>
        <p:nvSpPr>
          <p:cNvPr id="7" name="Rectangle 6"/>
          <p:cNvSpPr>
            <a:spLocks noGrp="1" noChangeArrowheads="1"/>
          </p:cNvSpPr>
          <p:nvPr>
            <p:ph type="ftr" sz="quarter" idx="11"/>
          </p:nvPr>
        </p:nvSpPr>
        <p:spPr>
          <a:ln/>
        </p:spPr>
        <p:txBody>
          <a:bodyPr/>
          <a:lstStyle>
            <a:lvl1pPr>
              <a:defRPr/>
            </a:lvl1pPr>
          </a:lstStyle>
          <a:p>
            <a:pPr>
              <a:defRPr/>
            </a:pPr>
            <a:endParaRPr lang="en-US"/>
          </a:p>
        </p:txBody>
      </p:sp>
      <p:sp>
        <p:nvSpPr>
          <p:cNvPr id="8" name="Rectangle 7"/>
          <p:cNvSpPr>
            <a:spLocks noGrp="1" noChangeArrowheads="1"/>
          </p:cNvSpPr>
          <p:nvPr>
            <p:ph type="sldNum" sz="quarter" idx="12"/>
          </p:nvPr>
        </p:nvSpPr>
        <p:spPr>
          <a:ln/>
        </p:spPr>
        <p:txBody>
          <a:bodyPr/>
          <a:lstStyle>
            <a:lvl1pPr>
              <a:defRPr/>
            </a:lvl1pPr>
          </a:lstStyle>
          <a:p>
            <a:pPr>
              <a:defRPr/>
            </a:pPr>
            <a:fld id="{26B7CCF2-B029-4DB4-87F8-67A1793AC366}" type="slidenum">
              <a:rPr lang="en-US"/>
              <a:pPr>
                <a:defRPr/>
              </a:pPr>
              <a:t>‹#›</a:t>
            </a:fld>
            <a:endParaRPr lang="en-US"/>
          </a:p>
        </p:txBody>
      </p:sp>
    </p:spTree>
  </p:cSld>
  <p:clrMapOvr>
    <a:masterClrMapping/>
  </p:clrMapOvr>
  <p:transition>
    <p:dissolv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endParaRPr 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p>
        </p:txBody>
      </p:sp>
      <p:sp>
        <p:nvSpPr>
          <p:cNvPr id="6" name="Rectangle 7"/>
          <p:cNvSpPr>
            <a:spLocks noGrp="1" noChangeArrowheads="1"/>
          </p:cNvSpPr>
          <p:nvPr>
            <p:ph type="sldNum" sz="quarter" idx="12"/>
          </p:nvPr>
        </p:nvSpPr>
        <p:spPr>
          <a:ln/>
        </p:spPr>
        <p:txBody>
          <a:bodyPr/>
          <a:lstStyle>
            <a:lvl1pPr>
              <a:defRPr/>
            </a:lvl1pPr>
          </a:lstStyle>
          <a:p>
            <a:pPr>
              <a:defRPr/>
            </a:pPr>
            <a:fld id="{2022B691-DAAC-4AD0-AC1A-0FDAFBFDB140}" type="slidenum">
              <a:rPr lang="en-US"/>
              <a:pPr>
                <a:defRPr/>
              </a:pPr>
              <a:t>‹#›</a:t>
            </a:fld>
            <a:endParaRPr lang="en-US"/>
          </a:p>
        </p:txBody>
      </p:sp>
    </p:spTree>
  </p:cSld>
  <p:clrMapOvr>
    <a:masterClrMapping/>
  </p:clrMapOvr>
  <p:transition>
    <p:dissolv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endParaRPr 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p>
        </p:txBody>
      </p:sp>
      <p:sp>
        <p:nvSpPr>
          <p:cNvPr id="6" name="Rectangle 7"/>
          <p:cNvSpPr>
            <a:spLocks noGrp="1" noChangeArrowheads="1"/>
          </p:cNvSpPr>
          <p:nvPr>
            <p:ph type="sldNum" sz="quarter" idx="12"/>
          </p:nvPr>
        </p:nvSpPr>
        <p:spPr>
          <a:ln/>
        </p:spPr>
        <p:txBody>
          <a:bodyPr/>
          <a:lstStyle>
            <a:lvl1pPr>
              <a:defRPr/>
            </a:lvl1pPr>
          </a:lstStyle>
          <a:p>
            <a:pPr>
              <a:defRPr/>
            </a:pPr>
            <a:fld id="{B3DCBC6E-42D7-427A-AE17-DD6E3D1978B7}" type="slidenum">
              <a:rPr lang="en-US"/>
              <a:pPr>
                <a:defRPr/>
              </a:pPr>
              <a:t>‹#›</a:t>
            </a:fld>
            <a:endParaRPr lang="en-US"/>
          </a:p>
        </p:txBody>
      </p:sp>
    </p:spTree>
  </p:cSld>
  <p:clrMapOvr>
    <a:masterClrMapping/>
  </p:clrMapOvr>
  <p:transition>
    <p:dissolv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828800"/>
            <a:ext cx="3771900" cy="3657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10100" y="1828800"/>
            <a:ext cx="3771900" cy="3657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dt" sz="half" idx="10"/>
          </p:nvPr>
        </p:nvSpPr>
        <p:spPr>
          <a:ln/>
        </p:spPr>
        <p:txBody>
          <a:bodyPr/>
          <a:lstStyle>
            <a:lvl1pPr>
              <a:defRPr/>
            </a:lvl1pPr>
          </a:lstStyle>
          <a:p>
            <a:pPr>
              <a:defRPr/>
            </a:pPr>
            <a:endParaRPr 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US"/>
          </a:p>
        </p:txBody>
      </p:sp>
      <p:sp>
        <p:nvSpPr>
          <p:cNvPr id="7" name="Rectangle 7"/>
          <p:cNvSpPr>
            <a:spLocks noGrp="1" noChangeArrowheads="1"/>
          </p:cNvSpPr>
          <p:nvPr>
            <p:ph type="sldNum" sz="quarter" idx="12"/>
          </p:nvPr>
        </p:nvSpPr>
        <p:spPr>
          <a:ln/>
        </p:spPr>
        <p:txBody>
          <a:bodyPr/>
          <a:lstStyle>
            <a:lvl1pPr>
              <a:defRPr/>
            </a:lvl1pPr>
          </a:lstStyle>
          <a:p>
            <a:pPr>
              <a:defRPr/>
            </a:pPr>
            <a:fld id="{2F0C77B8-1843-4C8F-85BE-ABE87BD31279}" type="slidenum">
              <a:rPr lang="en-US"/>
              <a:pPr>
                <a:defRPr/>
              </a:pPr>
              <a:t>‹#›</a:t>
            </a:fld>
            <a:endParaRPr lang="en-US"/>
          </a:p>
        </p:txBody>
      </p:sp>
    </p:spTree>
  </p:cSld>
  <p:clrMapOvr>
    <a:masterClrMapping/>
  </p:clrMapOvr>
  <p:transition>
    <p:dissolv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dt" sz="half" idx="10"/>
          </p:nvPr>
        </p:nvSpPr>
        <p:spPr>
          <a:ln/>
        </p:spPr>
        <p:txBody>
          <a:bodyPr/>
          <a:lstStyle>
            <a:lvl1pPr>
              <a:defRPr/>
            </a:lvl1pPr>
          </a:lstStyle>
          <a:p>
            <a:pPr>
              <a:defRPr/>
            </a:pPr>
            <a:endParaRPr lang="en-US"/>
          </a:p>
        </p:txBody>
      </p:sp>
      <p:sp>
        <p:nvSpPr>
          <p:cNvPr id="8" name="Rectangle 6"/>
          <p:cNvSpPr>
            <a:spLocks noGrp="1" noChangeArrowheads="1"/>
          </p:cNvSpPr>
          <p:nvPr>
            <p:ph type="ftr" sz="quarter" idx="11"/>
          </p:nvPr>
        </p:nvSpPr>
        <p:spPr>
          <a:ln/>
        </p:spPr>
        <p:txBody>
          <a:bodyPr/>
          <a:lstStyle>
            <a:lvl1pPr>
              <a:defRPr/>
            </a:lvl1pPr>
          </a:lstStyle>
          <a:p>
            <a:pPr>
              <a:defRPr/>
            </a:pPr>
            <a:endParaRPr lang="en-US"/>
          </a:p>
        </p:txBody>
      </p:sp>
      <p:sp>
        <p:nvSpPr>
          <p:cNvPr id="9" name="Rectangle 7"/>
          <p:cNvSpPr>
            <a:spLocks noGrp="1" noChangeArrowheads="1"/>
          </p:cNvSpPr>
          <p:nvPr>
            <p:ph type="sldNum" sz="quarter" idx="12"/>
          </p:nvPr>
        </p:nvSpPr>
        <p:spPr>
          <a:ln/>
        </p:spPr>
        <p:txBody>
          <a:bodyPr/>
          <a:lstStyle>
            <a:lvl1pPr>
              <a:defRPr/>
            </a:lvl1pPr>
          </a:lstStyle>
          <a:p>
            <a:pPr>
              <a:defRPr/>
            </a:pPr>
            <a:fld id="{F32B6416-8099-43C2-886D-412830AB59F8}" type="slidenum">
              <a:rPr lang="en-US"/>
              <a:pPr>
                <a:defRPr/>
              </a:pPr>
              <a:t>‹#›</a:t>
            </a:fld>
            <a:endParaRPr lang="en-US"/>
          </a:p>
        </p:txBody>
      </p:sp>
    </p:spTree>
  </p:cSld>
  <p:clrMapOvr>
    <a:masterClrMapping/>
  </p:clrMapOvr>
  <p:transition>
    <p:dissolv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dt" sz="half" idx="10"/>
          </p:nvPr>
        </p:nvSpPr>
        <p:spPr>
          <a:ln/>
        </p:spPr>
        <p:txBody>
          <a:bodyPr/>
          <a:lstStyle>
            <a:lvl1pPr>
              <a:defRPr/>
            </a:lvl1pPr>
          </a:lstStyle>
          <a:p>
            <a:pPr>
              <a:defRPr/>
            </a:pPr>
            <a:endParaRPr lang="en-US"/>
          </a:p>
        </p:txBody>
      </p:sp>
      <p:sp>
        <p:nvSpPr>
          <p:cNvPr id="4" name="Rectangle 6"/>
          <p:cNvSpPr>
            <a:spLocks noGrp="1" noChangeArrowheads="1"/>
          </p:cNvSpPr>
          <p:nvPr>
            <p:ph type="ftr" sz="quarter" idx="11"/>
          </p:nvPr>
        </p:nvSpPr>
        <p:spPr>
          <a:ln/>
        </p:spPr>
        <p:txBody>
          <a:bodyPr/>
          <a:lstStyle>
            <a:lvl1pPr>
              <a:defRPr/>
            </a:lvl1pPr>
          </a:lstStyle>
          <a:p>
            <a:pPr>
              <a:defRPr/>
            </a:pPr>
            <a:endParaRPr lang="en-US"/>
          </a:p>
        </p:txBody>
      </p:sp>
      <p:sp>
        <p:nvSpPr>
          <p:cNvPr id="5" name="Rectangle 7"/>
          <p:cNvSpPr>
            <a:spLocks noGrp="1" noChangeArrowheads="1"/>
          </p:cNvSpPr>
          <p:nvPr>
            <p:ph type="sldNum" sz="quarter" idx="12"/>
          </p:nvPr>
        </p:nvSpPr>
        <p:spPr>
          <a:ln/>
        </p:spPr>
        <p:txBody>
          <a:bodyPr/>
          <a:lstStyle>
            <a:lvl1pPr>
              <a:defRPr/>
            </a:lvl1pPr>
          </a:lstStyle>
          <a:p>
            <a:pPr>
              <a:defRPr/>
            </a:pPr>
            <a:fld id="{D019B802-210B-4711-84A2-FF623B7EB7FA}" type="slidenum">
              <a:rPr lang="en-US"/>
              <a:pPr>
                <a:defRPr/>
              </a:pPr>
              <a:t>‹#›</a:t>
            </a:fld>
            <a:endParaRPr lang="en-US"/>
          </a:p>
        </p:txBody>
      </p:sp>
    </p:spTree>
  </p:cSld>
  <p:clrMapOvr>
    <a:masterClrMapping/>
  </p:clrMapOvr>
  <p:transition>
    <p:dissolv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endParaRPr lang="en-US"/>
          </a:p>
        </p:txBody>
      </p:sp>
      <p:sp>
        <p:nvSpPr>
          <p:cNvPr id="3" name="Rectangle 6"/>
          <p:cNvSpPr>
            <a:spLocks noGrp="1" noChangeArrowheads="1"/>
          </p:cNvSpPr>
          <p:nvPr>
            <p:ph type="ftr" sz="quarter" idx="11"/>
          </p:nvPr>
        </p:nvSpPr>
        <p:spPr>
          <a:ln/>
        </p:spPr>
        <p:txBody>
          <a:bodyPr/>
          <a:lstStyle>
            <a:lvl1pPr>
              <a:defRPr/>
            </a:lvl1pPr>
          </a:lstStyle>
          <a:p>
            <a:pPr>
              <a:defRPr/>
            </a:pPr>
            <a:endParaRPr lang="en-US"/>
          </a:p>
        </p:txBody>
      </p:sp>
      <p:sp>
        <p:nvSpPr>
          <p:cNvPr id="4" name="Rectangle 7"/>
          <p:cNvSpPr>
            <a:spLocks noGrp="1" noChangeArrowheads="1"/>
          </p:cNvSpPr>
          <p:nvPr>
            <p:ph type="sldNum" sz="quarter" idx="12"/>
          </p:nvPr>
        </p:nvSpPr>
        <p:spPr>
          <a:ln/>
        </p:spPr>
        <p:txBody>
          <a:bodyPr/>
          <a:lstStyle>
            <a:lvl1pPr>
              <a:defRPr/>
            </a:lvl1pPr>
          </a:lstStyle>
          <a:p>
            <a:pPr>
              <a:defRPr/>
            </a:pPr>
            <a:fld id="{5C1B04F1-C1CC-4C6C-B902-92B520F5D0E7}" type="slidenum">
              <a:rPr lang="en-US"/>
              <a:pPr>
                <a:defRPr/>
              </a:pPr>
              <a:t>‹#›</a:t>
            </a:fld>
            <a:endParaRPr lang="en-US"/>
          </a:p>
        </p:txBody>
      </p:sp>
    </p:spTree>
  </p:cSld>
  <p:clrMapOvr>
    <a:masterClrMapping/>
  </p:clrMapOvr>
  <p:transition>
    <p:dissolv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US"/>
          </a:p>
        </p:txBody>
      </p:sp>
      <p:sp>
        <p:nvSpPr>
          <p:cNvPr id="7" name="Rectangle 7"/>
          <p:cNvSpPr>
            <a:spLocks noGrp="1" noChangeArrowheads="1"/>
          </p:cNvSpPr>
          <p:nvPr>
            <p:ph type="sldNum" sz="quarter" idx="12"/>
          </p:nvPr>
        </p:nvSpPr>
        <p:spPr>
          <a:ln/>
        </p:spPr>
        <p:txBody>
          <a:bodyPr/>
          <a:lstStyle>
            <a:lvl1pPr>
              <a:defRPr/>
            </a:lvl1pPr>
          </a:lstStyle>
          <a:p>
            <a:pPr>
              <a:defRPr/>
            </a:pPr>
            <a:fld id="{9CE3966E-E116-4EB2-9AF7-4C549E65F27E}" type="slidenum">
              <a:rPr lang="en-US"/>
              <a:pPr>
                <a:defRPr/>
              </a:pPr>
              <a:t>‹#›</a:t>
            </a:fld>
            <a:endParaRPr lang="en-US"/>
          </a:p>
        </p:txBody>
      </p:sp>
    </p:spTree>
  </p:cSld>
  <p:clrMapOvr>
    <a:masterClrMapping/>
  </p:clrMapOvr>
  <p:transition>
    <p:dissolv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US"/>
          </a:p>
        </p:txBody>
      </p:sp>
      <p:sp>
        <p:nvSpPr>
          <p:cNvPr id="7" name="Rectangle 7"/>
          <p:cNvSpPr>
            <a:spLocks noGrp="1" noChangeArrowheads="1"/>
          </p:cNvSpPr>
          <p:nvPr>
            <p:ph type="sldNum" sz="quarter" idx="12"/>
          </p:nvPr>
        </p:nvSpPr>
        <p:spPr>
          <a:ln/>
        </p:spPr>
        <p:txBody>
          <a:bodyPr/>
          <a:lstStyle>
            <a:lvl1pPr>
              <a:defRPr/>
            </a:lvl1pPr>
          </a:lstStyle>
          <a:p>
            <a:pPr>
              <a:defRPr/>
            </a:pPr>
            <a:fld id="{0BECF643-2471-4031-888B-28FC2B500D81}" type="slidenum">
              <a:rPr lang="en-US"/>
              <a:pPr>
                <a:defRPr/>
              </a:pPr>
              <a:t>‹#›</a:t>
            </a:fld>
            <a:endParaRPr lang="en-US"/>
          </a:p>
        </p:txBody>
      </p:sp>
    </p:spTree>
  </p:cSld>
  <p:clrMapOvr>
    <a:masterClrMapping/>
  </p:clrMapOvr>
  <p:transition>
    <p:dissolv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098" name="Freeform 2"/>
          <p:cNvSpPr>
            <a:spLocks/>
          </p:cNvSpPr>
          <p:nvPr/>
        </p:nvSpPr>
        <p:spPr bwMode="auto">
          <a:xfrm rot="-3172564">
            <a:off x="7777957" y="-15081"/>
            <a:ext cx="1162050" cy="2084387"/>
          </a:xfrm>
          <a:custGeom>
            <a:avLst/>
            <a:gdLst/>
            <a:ahLst/>
            <a:cxnLst>
              <a:cxn ang="0">
                <a:pos x="2903" y="433"/>
              </a:cxn>
              <a:cxn ang="0">
                <a:pos x="2565" y="80"/>
              </a:cxn>
              <a:cxn ang="0">
                <a:pos x="2241" y="0"/>
              </a:cxn>
              <a:cxn ang="0">
                <a:pos x="110" y="2811"/>
              </a:cxn>
              <a:cxn ang="0">
                <a:pos x="110" y="3228"/>
              </a:cxn>
              <a:cxn ang="0">
                <a:pos x="0" y="3631"/>
              </a:cxn>
              <a:cxn ang="0">
                <a:pos x="72" y="3686"/>
              </a:cxn>
              <a:cxn ang="0">
                <a:pos x="441" y="3355"/>
              </a:cxn>
              <a:cxn ang="0">
                <a:pos x="740" y="3228"/>
              </a:cxn>
              <a:cxn ang="0">
                <a:pos x="2903" y="433"/>
              </a:cxn>
              <a:cxn ang="0">
                <a:pos x="2903" y="433"/>
              </a:cxn>
            </a:cxnLst>
            <a:rect l="0" t="0" r="r" b="b"/>
            <a:pathLst>
              <a:path w="2903" h="3686">
                <a:moveTo>
                  <a:pt x="2903" y="433"/>
                </a:moveTo>
                <a:lnTo>
                  <a:pt x="2565" y="80"/>
                </a:lnTo>
                <a:lnTo>
                  <a:pt x="2241" y="0"/>
                </a:lnTo>
                <a:lnTo>
                  <a:pt x="110" y="2811"/>
                </a:lnTo>
                <a:lnTo>
                  <a:pt x="110" y="3228"/>
                </a:lnTo>
                <a:lnTo>
                  <a:pt x="0" y="3631"/>
                </a:lnTo>
                <a:lnTo>
                  <a:pt x="72" y="3686"/>
                </a:lnTo>
                <a:lnTo>
                  <a:pt x="441" y="3355"/>
                </a:lnTo>
                <a:lnTo>
                  <a:pt x="740" y="3228"/>
                </a:lnTo>
                <a:lnTo>
                  <a:pt x="2903" y="433"/>
                </a:lnTo>
                <a:lnTo>
                  <a:pt x="2903" y="433"/>
                </a:lnTo>
                <a:close/>
              </a:path>
            </a:pathLst>
          </a:custGeom>
          <a:solidFill>
            <a:srgbClr val="FFFFFF"/>
          </a:solidFill>
          <a:ln w="9525">
            <a:noFill/>
            <a:round/>
            <a:headEnd/>
            <a:tailEnd/>
          </a:ln>
        </p:spPr>
        <p:txBody>
          <a:bodyPr/>
          <a:lstStyle/>
          <a:p>
            <a:pPr eaLnBrk="0" hangingPunct="0">
              <a:defRPr/>
            </a:pPr>
            <a:endParaRPr lang="en-US"/>
          </a:p>
        </p:txBody>
      </p:sp>
      <p:sp>
        <p:nvSpPr>
          <p:cNvPr id="1027" name="Rectangle 3"/>
          <p:cNvSpPr>
            <a:spLocks noGrp="1" noChangeArrowheads="1"/>
          </p:cNvSpPr>
          <p:nvPr>
            <p:ph type="title"/>
          </p:nvPr>
        </p:nvSpPr>
        <p:spPr bwMode="auto">
          <a:xfrm>
            <a:off x="685800" y="152400"/>
            <a:ext cx="6870700" cy="1600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28" name="Rectangle 4"/>
          <p:cNvSpPr>
            <a:spLocks noGrp="1" noChangeArrowheads="1"/>
          </p:cNvSpPr>
          <p:nvPr>
            <p:ph type="body" idx="1"/>
          </p:nvPr>
        </p:nvSpPr>
        <p:spPr bwMode="auto">
          <a:xfrm>
            <a:off x="685800" y="1828800"/>
            <a:ext cx="7696200" cy="3657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101" name="Rectangle 5"/>
          <p:cNvSpPr>
            <a:spLocks noGrp="1" noChangeArrowheads="1"/>
          </p:cNvSpPr>
          <p:nvPr>
            <p:ph type="dt" sz="half" idx="2"/>
          </p:nvPr>
        </p:nvSpPr>
        <p:spPr bwMode="auto">
          <a:xfrm>
            <a:off x="13716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1" hangingPunct="1">
              <a:defRPr sz="1400"/>
            </a:lvl1pPr>
          </a:lstStyle>
          <a:p>
            <a:pPr>
              <a:defRPr/>
            </a:pPr>
            <a:endParaRPr lang="en-US"/>
          </a:p>
        </p:txBody>
      </p:sp>
      <p:sp>
        <p:nvSpPr>
          <p:cNvPr id="4102" name="Rectangle 6"/>
          <p:cNvSpPr>
            <a:spLocks noGrp="1" noChangeArrowheads="1"/>
          </p:cNvSpPr>
          <p:nvPr>
            <p:ph type="ftr" sz="quarter" idx="3"/>
          </p:nvPr>
        </p:nvSpPr>
        <p:spPr bwMode="auto">
          <a:xfrm>
            <a:off x="3556000" y="6248400"/>
            <a:ext cx="28956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eaLnBrk="1" hangingPunct="1">
              <a:defRPr sz="1400"/>
            </a:lvl1pPr>
          </a:lstStyle>
          <a:p>
            <a:pPr>
              <a:defRPr/>
            </a:pPr>
            <a:endParaRPr lang="en-US"/>
          </a:p>
        </p:txBody>
      </p:sp>
      <p:sp>
        <p:nvSpPr>
          <p:cNvPr id="4103" name="Rectangle 7"/>
          <p:cNvSpPr>
            <a:spLocks noGrp="1" noChangeArrowheads="1"/>
          </p:cNvSpPr>
          <p:nvPr>
            <p:ph type="sldNum" sz="quarter" idx="4"/>
          </p:nvPr>
        </p:nvSpPr>
        <p:spPr bwMode="auto">
          <a:xfrm>
            <a:off x="67183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9EA391DF-279D-4313-8C7E-361E641BAB1E}" type="slidenum">
              <a:rPr lang="en-US"/>
              <a:pPr>
                <a:defRPr/>
              </a:pPr>
              <a:t>‹#›</a:t>
            </a:fld>
            <a:endParaRPr lang="en-US"/>
          </a:p>
        </p:txBody>
      </p:sp>
      <p:sp>
        <p:nvSpPr>
          <p:cNvPr id="4104" name="Freeform 8"/>
          <p:cNvSpPr>
            <a:spLocks/>
          </p:cNvSpPr>
          <p:nvPr/>
        </p:nvSpPr>
        <p:spPr bwMode="auto">
          <a:xfrm rot="-3172564">
            <a:off x="7865269" y="24607"/>
            <a:ext cx="1165225" cy="2097087"/>
          </a:xfrm>
          <a:custGeom>
            <a:avLst/>
            <a:gdLst/>
            <a:ahLst/>
            <a:cxnLst>
              <a:cxn ang="0">
                <a:pos x="2293" y="0"/>
              </a:cxn>
              <a:cxn ang="0">
                <a:pos x="130" y="2835"/>
              </a:cxn>
              <a:cxn ang="0">
                <a:pos x="131" y="3201"/>
              </a:cxn>
              <a:cxn ang="0">
                <a:pos x="0" y="3633"/>
              </a:cxn>
              <a:cxn ang="0">
                <a:pos x="50" y="3703"/>
              </a:cxn>
              <a:cxn ang="0">
                <a:pos x="422" y="3352"/>
              </a:cxn>
              <a:cxn ang="0">
                <a:pos x="763" y="3220"/>
              </a:cxn>
              <a:cxn ang="0">
                <a:pos x="2911" y="428"/>
              </a:cxn>
              <a:cxn ang="0">
                <a:pos x="2589" y="96"/>
              </a:cxn>
              <a:cxn ang="0">
                <a:pos x="2293" y="0"/>
              </a:cxn>
              <a:cxn ang="0">
                <a:pos x="2293" y="0"/>
              </a:cxn>
            </a:cxnLst>
            <a:rect l="0" t="0" r="r" b="b"/>
            <a:pathLst>
              <a:path w="2911" h="3703">
                <a:moveTo>
                  <a:pt x="2293" y="0"/>
                </a:moveTo>
                <a:lnTo>
                  <a:pt x="130" y="2835"/>
                </a:lnTo>
                <a:lnTo>
                  <a:pt x="131" y="3201"/>
                </a:lnTo>
                <a:lnTo>
                  <a:pt x="0" y="3633"/>
                </a:lnTo>
                <a:lnTo>
                  <a:pt x="50" y="3703"/>
                </a:lnTo>
                <a:lnTo>
                  <a:pt x="422" y="3352"/>
                </a:lnTo>
                <a:lnTo>
                  <a:pt x="763" y="3220"/>
                </a:lnTo>
                <a:lnTo>
                  <a:pt x="2911" y="428"/>
                </a:lnTo>
                <a:lnTo>
                  <a:pt x="2589" y="96"/>
                </a:lnTo>
                <a:lnTo>
                  <a:pt x="2293" y="0"/>
                </a:lnTo>
                <a:lnTo>
                  <a:pt x="2293" y="0"/>
                </a:lnTo>
                <a:close/>
              </a:path>
            </a:pathLst>
          </a:custGeom>
          <a:solidFill>
            <a:schemeClr val="folHlink"/>
          </a:solidFill>
          <a:ln w="9525">
            <a:noFill/>
            <a:round/>
            <a:headEnd/>
            <a:tailEnd/>
          </a:ln>
        </p:spPr>
        <p:txBody>
          <a:bodyPr/>
          <a:lstStyle/>
          <a:p>
            <a:pPr eaLnBrk="0" hangingPunct="0">
              <a:defRPr/>
            </a:pPr>
            <a:endParaRPr lang="en-US"/>
          </a:p>
        </p:txBody>
      </p:sp>
      <p:sp>
        <p:nvSpPr>
          <p:cNvPr id="4105" name="Freeform 9" descr="crayon"/>
          <p:cNvSpPr>
            <a:spLocks/>
          </p:cNvSpPr>
          <p:nvPr/>
        </p:nvSpPr>
        <p:spPr bwMode="auto">
          <a:xfrm rot="-3172564">
            <a:off x="7831138" y="192088"/>
            <a:ext cx="1025525" cy="1571625"/>
          </a:xfrm>
          <a:custGeom>
            <a:avLst/>
            <a:gdLst/>
            <a:ahLst/>
            <a:cxnLst>
              <a:cxn ang="0">
                <a:pos x="0" y="2485"/>
              </a:cxn>
              <a:cxn ang="0">
                <a:pos x="432" y="2553"/>
              </a:cxn>
              <a:cxn ang="0">
                <a:pos x="736" y="2777"/>
              </a:cxn>
              <a:cxn ang="0">
                <a:pos x="2561" y="399"/>
              </a:cxn>
              <a:cxn ang="0">
                <a:pos x="2118" y="82"/>
              </a:cxn>
              <a:cxn ang="0">
                <a:pos x="1898" y="0"/>
              </a:cxn>
              <a:cxn ang="0">
                <a:pos x="0" y="2485"/>
              </a:cxn>
              <a:cxn ang="0">
                <a:pos x="0" y="2485"/>
              </a:cxn>
            </a:cxnLst>
            <a:rect l="0" t="0" r="r" b="b"/>
            <a:pathLst>
              <a:path w="2561" h="2777">
                <a:moveTo>
                  <a:pt x="0" y="2485"/>
                </a:moveTo>
                <a:lnTo>
                  <a:pt x="432" y="2553"/>
                </a:lnTo>
                <a:lnTo>
                  <a:pt x="736" y="2777"/>
                </a:lnTo>
                <a:lnTo>
                  <a:pt x="2561" y="399"/>
                </a:lnTo>
                <a:lnTo>
                  <a:pt x="2118" y="82"/>
                </a:lnTo>
                <a:lnTo>
                  <a:pt x="1898" y="0"/>
                </a:lnTo>
                <a:lnTo>
                  <a:pt x="0" y="2485"/>
                </a:lnTo>
                <a:lnTo>
                  <a:pt x="0" y="2485"/>
                </a:lnTo>
                <a:close/>
              </a:path>
            </a:pathLst>
          </a:custGeom>
          <a:solidFill>
            <a:schemeClr val="bg2"/>
          </a:solidFill>
          <a:ln w="9525">
            <a:noFill/>
            <a:round/>
            <a:headEnd/>
            <a:tailEnd/>
          </a:ln>
        </p:spPr>
        <p:txBody>
          <a:bodyPr/>
          <a:lstStyle/>
          <a:p>
            <a:pPr eaLnBrk="0" hangingPunct="0">
              <a:defRPr/>
            </a:pPr>
            <a:endParaRPr lang="en-US"/>
          </a:p>
        </p:txBody>
      </p:sp>
      <p:grpSp>
        <p:nvGrpSpPr>
          <p:cNvPr id="1034" name="Group 10" descr="crayons"/>
          <p:cNvGrpSpPr>
            <a:grpSpLocks/>
          </p:cNvGrpSpPr>
          <p:nvPr/>
        </p:nvGrpSpPr>
        <p:grpSpPr bwMode="auto">
          <a:xfrm>
            <a:off x="7938" y="5867400"/>
            <a:ext cx="1287462" cy="919163"/>
            <a:chOff x="5" y="3490"/>
            <a:chExt cx="1124" cy="785"/>
          </a:xfrm>
        </p:grpSpPr>
        <p:sp>
          <p:nvSpPr>
            <p:cNvPr id="4107" name="Freeform 11"/>
            <p:cNvSpPr>
              <a:spLocks/>
            </p:cNvSpPr>
            <p:nvPr userDrawn="1"/>
          </p:nvSpPr>
          <p:spPr bwMode="auto">
            <a:xfrm>
              <a:off x="24" y="3505"/>
              <a:ext cx="1088" cy="649"/>
            </a:xfrm>
            <a:custGeom>
              <a:avLst/>
              <a:gdLst/>
              <a:ahLst/>
              <a:cxnLst>
                <a:cxn ang="0">
                  <a:pos x="1587" y="1260"/>
                </a:cxn>
                <a:cxn ang="0">
                  <a:pos x="1420" y="1106"/>
                </a:cxn>
                <a:cxn ang="0">
                  <a:pos x="1331" y="477"/>
                </a:cxn>
                <a:cxn ang="0">
                  <a:pos x="2139" y="330"/>
                </a:cxn>
                <a:cxn ang="0">
                  <a:pos x="2177" y="203"/>
                </a:cxn>
                <a:cxn ang="0">
                  <a:pos x="2099" y="100"/>
                </a:cxn>
                <a:cxn ang="0">
                  <a:pos x="1276" y="211"/>
                </a:cxn>
                <a:cxn ang="0">
                  <a:pos x="1219" y="32"/>
                </a:cxn>
                <a:cxn ang="0">
                  <a:pos x="1085" y="0"/>
                </a:cxn>
                <a:cxn ang="0">
                  <a:pos x="958" y="28"/>
                </a:cxn>
                <a:cxn ang="0">
                  <a:pos x="888" y="106"/>
                </a:cxn>
                <a:cxn ang="0">
                  <a:pos x="937" y="285"/>
                </a:cxn>
                <a:cxn ang="0">
                  <a:pos x="660" y="441"/>
                </a:cxn>
                <a:cxn ang="0">
                  <a:pos x="983" y="473"/>
                </a:cxn>
                <a:cxn ang="0">
                  <a:pos x="1112" y="889"/>
                </a:cxn>
                <a:cxn ang="0">
                  <a:pos x="141" y="469"/>
                </a:cxn>
                <a:cxn ang="0">
                  <a:pos x="46" y="509"/>
                </a:cxn>
                <a:cxn ang="0">
                  <a:pos x="0" y="636"/>
                </a:cxn>
                <a:cxn ang="0">
                  <a:pos x="55" y="779"/>
                </a:cxn>
                <a:cxn ang="0">
                  <a:pos x="1139" y="1288"/>
                </a:cxn>
                <a:cxn ang="0">
                  <a:pos x="1378" y="1256"/>
                </a:cxn>
                <a:cxn ang="0">
                  <a:pos x="1570" y="1298"/>
                </a:cxn>
                <a:cxn ang="0">
                  <a:pos x="1587" y="1260"/>
                </a:cxn>
                <a:cxn ang="0">
                  <a:pos x="1587" y="1260"/>
                </a:cxn>
              </a:cxnLst>
              <a:rect l="0" t="0" r="r" b="b"/>
              <a:pathLst>
                <a:path w="2177" h="1298">
                  <a:moveTo>
                    <a:pt x="1587" y="1260"/>
                  </a:moveTo>
                  <a:lnTo>
                    <a:pt x="1420" y="1106"/>
                  </a:lnTo>
                  <a:lnTo>
                    <a:pt x="1331" y="477"/>
                  </a:lnTo>
                  <a:lnTo>
                    <a:pt x="2139" y="330"/>
                  </a:lnTo>
                  <a:lnTo>
                    <a:pt x="2177" y="203"/>
                  </a:lnTo>
                  <a:lnTo>
                    <a:pt x="2099" y="100"/>
                  </a:lnTo>
                  <a:lnTo>
                    <a:pt x="1276" y="211"/>
                  </a:lnTo>
                  <a:lnTo>
                    <a:pt x="1219" y="32"/>
                  </a:lnTo>
                  <a:lnTo>
                    <a:pt x="1085" y="0"/>
                  </a:lnTo>
                  <a:lnTo>
                    <a:pt x="958" y="28"/>
                  </a:lnTo>
                  <a:lnTo>
                    <a:pt x="888" y="106"/>
                  </a:lnTo>
                  <a:lnTo>
                    <a:pt x="937" y="285"/>
                  </a:lnTo>
                  <a:lnTo>
                    <a:pt x="660" y="441"/>
                  </a:lnTo>
                  <a:lnTo>
                    <a:pt x="983" y="473"/>
                  </a:lnTo>
                  <a:lnTo>
                    <a:pt x="1112" y="889"/>
                  </a:lnTo>
                  <a:lnTo>
                    <a:pt x="141" y="469"/>
                  </a:lnTo>
                  <a:lnTo>
                    <a:pt x="46" y="509"/>
                  </a:lnTo>
                  <a:lnTo>
                    <a:pt x="0" y="636"/>
                  </a:lnTo>
                  <a:lnTo>
                    <a:pt x="55" y="779"/>
                  </a:lnTo>
                  <a:lnTo>
                    <a:pt x="1139" y="1288"/>
                  </a:lnTo>
                  <a:lnTo>
                    <a:pt x="1378" y="1256"/>
                  </a:lnTo>
                  <a:lnTo>
                    <a:pt x="1570" y="1298"/>
                  </a:lnTo>
                  <a:lnTo>
                    <a:pt x="1587" y="1260"/>
                  </a:lnTo>
                  <a:lnTo>
                    <a:pt x="1587" y="1260"/>
                  </a:lnTo>
                  <a:close/>
                </a:path>
              </a:pathLst>
            </a:custGeom>
            <a:solidFill>
              <a:srgbClr val="F8F8F8"/>
            </a:solidFill>
            <a:ln w="9525">
              <a:noFill/>
              <a:round/>
              <a:headEnd/>
              <a:tailEnd/>
            </a:ln>
          </p:spPr>
          <p:txBody>
            <a:bodyPr/>
            <a:lstStyle/>
            <a:p>
              <a:pPr eaLnBrk="0" hangingPunct="0">
                <a:defRPr/>
              </a:pPr>
              <a:endParaRPr lang="en-US"/>
            </a:p>
          </p:txBody>
        </p:sp>
        <p:sp>
          <p:nvSpPr>
            <p:cNvPr id="4108" name="Freeform 12"/>
            <p:cNvSpPr>
              <a:spLocks/>
            </p:cNvSpPr>
            <p:nvPr userDrawn="1"/>
          </p:nvSpPr>
          <p:spPr bwMode="auto">
            <a:xfrm>
              <a:off x="1022" y="3582"/>
              <a:ext cx="71" cy="129"/>
            </a:xfrm>
            <a:custGeom>
              <a:avLst/>
              <a:gdLst/>
              <a:ahLst/>
              <a:cxnLst>
                <a:cxn ang="0">
                  <a:pos x="0" y="7"/>
                </a:cxn>
                <a:cxn ang="0">
                  <a:pos x="120" y="0"/>
                </a:cxn>
                <a:cxn ang="0">
                  <a:pos x="143" y="233"/>
                </a:cxn>
                <a:cxn ang="0">
                  <a:pos x="8" y="258"/>
                </a:cxn>
                <a:cxn ang="0">
                  <a:pos x="0" y="7"/>
                </a:cxn>
                <a:cxn ang="0">
                  <a:pos x="0" y="7"/>
                </a:cxn>
              </a:cxnLst>
              <a:rect l="0" t="0" r="r" b="b"/>
              <a:pathLst>
                <a:path w="143" h="258">
                  <a:moveTo>
                    <a:pt x="0" y="7"/>
                  </a:moveTo>
                  <a:lnTo>
                    <a:pt x="120" y="0"/>
                  </a:lnTo>
                  <a:lnTo>
                    <a:pt x="143" y="233"/>
                  </a:lnTo>
                  <a:lnTo>
                    <a:pt x="8" y="258"/>
                  </a:lnTo>
                  <a:lnTo>
                    <a:pt x="0" y="7"/>
                  </a:lnTo>
                  <a:lnTo>
                    <a:pt x="0" y="7"/>
                  </a:lnTo>
                  <a:close/>
                </a:path>
              </a:pathLst>
            </a:custGeom>
            <a:solidFill>
              <a:schemeClr val="accent1"/>
            </a:solidFill>
            <a:ln w="9525">
              <a:noFill/>
              <a:round/>
              <a:headEnd/>
              <a:tailEnd/>
            </a:ln>
          </p:spPr>
          <p:txBody>
            <a:bodyPr/>
            <a:lstStyle/>
            <a:p>
              <a:pPr eaLnBrk="0" hangingPunct="0">
                <a:defRPr/>
              </a:pPr>
              <a:endParaRPr lang="en-US"/>
            </a:p>
          </p:txBody>
        </p:sp>
        <p:sp>
          <p:nvSpPr>
            <p:cNvPr id="4109" name="Freeform 13"/>
            <p:cNvSpPr>
              <a:spLocks/>
            </p:cNvSpPr>
            <p:nvPr userDrawn="1"/>
          </p:nvSpPr>
          <p:spPr bwMode="auto">
            <a:xfrm>
              <a:off x="20" y="3773"/>
              <a:ext cx="791" cy="411"/>
            </a:xfrm>
            <a:custGeom>
              <a:avLst/>
              <a:gdLst/>
              <a:ahLst/>
              <a:cxnLst>
                <a:cxn ang="0">
                  <a:pos x="137" y="0"/>
                </a:cxn>
                <a:cxn ang="0">
                  <a:pos x="1331" y="519"/>
                </a:cxn>
                <a:cxn ang="0">
                  <a:pos x="1428" y="638"/>
                </a:cxn>
                <a:cxn ang="0">
                  <a:pos x="1586" y="792"/>
                </a:cxn>
                <a:cxn ang="0">
                  <a:pos x="1565" y="821"/>
                </a:cxn>
                <a:cxn ang="0">
                  <a:pos x="1350" y="787"/>
                </a:cxn>
                <a:cxn ang="0">
                  <a:pos x="1145" y="811"/>
                </a:cxn>
                <a:cxn ang="0">
                  <a:pos x="42" y="298"/>
                </a:cxn>
                <a:cxn ang="0">
                  <a:pos x="0" y="150"/>
                </a:cxn>
                <a:cxn ang="0">
                  <a:pos x="46" y="32"/>
                </a:cxn>
                <a:cxn ang="0">
                  <a:pos x="137" y="0"/>
                </a:cxn>
                <a:cxn ang="0">
                  <a:pos x="137" y="0"/>
                </a:cxn>
              </a:cxnLst>
              <a:rect l="0" t="0" r="r" b="b"/>
              <a:pathLst>
                <a:path w="1586" h="821">
                  <a:moveTo>
                    <a:pt x="137" y="0"/>
                  </a:moveTo>
                  <a:lnTo>
                    <a:pt x="1331" y="519"/>
                  </a:lnTo>
                  <a:lnTo>
                    <a:pt x="1428" y="638"/>
                  </a:lnTo>
                  <a:lnTo>
                    <a:pt x="1586" y="792"/>
                  </a:lnTo>
                  <a:lnTo>
                    <a:pt x="1565" y="821"/>
                  </a:lnTo>
                  <a:lnTo>
                    <a:pt x="1350" y="787"/>
                  </a:lnTo>
                  <a:lnTo>
                    <a:pt x="1145" y="811"/>
                  </a:lnTo>
                  <a:lnTo>
                    <a:pt x="42" y="298"/>
                  </a:lnTo>
                  <a:lnTo>
                    <a:pt x="0" y="150"/>
                  </a:lnTo>
                  <a:lnTo>
                    <a:pt x="46" y="32"/>
                  </a:lnTo>
                  <a:lnTo>
                    <a:pt x="137" y="0"/>
                  </a:lnTo>
                  <a:lnTo>
                    <a:pt x="137" y="0"/>
                  </a:lnTo>
                  <a:close/>
                </a:path>
              </a:pathLst>
            </a:custGeom>
            <a:solidFill>
              <a:schemeClr val="tx2"/>
            </a:solidFill>
            <a:ln w="9525">
              <a:noFill/>
              <a:round/>
              <a:headEnd/>
              <a:tailEnd/>
            </a:ln>
          </p:spPr>
          <p:txBody>
            <a:bodyPr/>
            <a:lstStyle/>
            <a:p>
              <a:pPr eaLnBrk="0" hangingPunct="0">
                <a:defRPr/>
              </a:pPr>
              <a:endParaRPr lang="en-US"/>
            </a:p>
          </p:txBody>
        </p:sp>
        <p:sp>
          <p:nvSpPr>
            <p:cNvPr id="4110" name="Freeform 14"/>
            <p:cNvSpPr>
              <a:spLocks/>
            </p:cNvSpPr>
            <p:nvPr userDrawn="1"/>
          </p:nvSpPr>
          <p:spPr bwMode="auto">
            <a:xfrm>
              <a:off x="128" y="3809"/>
              <a:ext cx="525" cy="373"/>
            </a:xfrm>
            <a:custGeom>
              <a:avLst/>
              <a:gdLst/>
              <a:ahLst/>
              <a:cxnLst>
                <a:cxn ang="0">
                  <a:pos x="0" y="325"/>
                </a:cxn>
                <a:cxn ang="0">
                  <a:pos x="922" y="747"/>
                </a:cxn>
                <a:cxn ang="0">
                  <a:pos x="939" y="534"/>
                </a:cxn>
                <a:cxn ang="0">
                  <a:pos x="1049" y="422"/>
                </a:cxn>
                <a:cxn ang="0">
                  <a:pos x="78" y="0"/>
                </a:cxn>
                <a:cxn ang="0">
                  <a:pos x="0" y="127"/>
                </a:cxn>
                <a:cxn ang="0">
                  <a:pos x="0" y="325"/>
                </a:cxn>
                <a:cxn ang="0">
                  <a:pos x="0" y="325"/>
                </a:cxn>
              </a:cxnLst>
              <a:rect l="0" t="0" r="r" b="b"/>
              <a:pathLst>
                <a:path w="1049" h="747">
                  <a:moveTo>
                    <a:pt x="0" y="325"/>
                  </a:moveTo>
                  <a:lnTo>
                    <a:pt x="922" y="747"/>
                  </a:lnTo>
                  <a:lnTo>
                    <a:pt x="939" y="534"/>
                  </a:lnTo>
                  <a:lnTo>
                    <a:pt x="1049" y="422"/>
                  </a:lnTo>
                  <a:lnTo>
                    <a:pt x="78" y="0"/>
                  </a:lnTo>
                  <a:lnTo>
                    <a:pt x="0" y="127"/>
                  </a:lnTo>
                  <a:lnTo>
                    <a:pt x="0" y="325"/>
                  </a:lnTo>
                  <a:lnTo>
                    <a:pt x="0" y="325"/>
                  </a:lnTo>
                  <a:close/>
                </a:path>
              </a:pathLst>
            </a:custGeom>
            <a:solidFill>
              <a:schemeClr val="bg2"/>
            </a:solidFill>
            <a:ln w="9525">
              <a:noFill/>
              <a:round/>
              <a:headEnd/>
              <a:tailEnd/>
            </a:ln>
          </p:spPr>
          <p:txBody>
            <a:bodyPr/>
            <a:lstStyle/>
            <a:p>
              <a:pPr eaLnBrk="0" hangingPunct="0">
                <a:defRPr/>
              </a:pPr>
              <a:endParaRPr lang="en-US"/>
            </a:p>
          </p:txBody>
        </p:sp>
        <p:sp>
          <p:nvSpPr>
            <p:cNvPr id="4111" name="Freeform 15"/>
            <p:cNvSpPr>
              <a:spLocks/>
            </p:cNvSpPr>
            <p:nvPr userDrawn="1"/>
          </p:nvSpPr>
          <p:spPr bwMode="auto">
            <a:xfrm>
              <a:off x="485" y="3532"/>
              <a:ext cx="136" cy="121"/>
            </a:xfrm>
            <a:custGeom>
              <a:avLst/>
              <a:gdLst/>
              <a:ahLst/>
              <a:cxnLst>
                <a:cxn ang="0">
                  <a:pos x="0" y="28"/>
                </a:cxn>
                <a:cxn ang="0">
                  <a:pos x="160" y="0"/>
                </a:cxn>
                <a:cxn ang="0">
                  <a:pos x="251" y="36"/>
                </a:cxn>
                <a:cxn ang="0">
                  <a:pos x="272" y="139"/>
                </a:cxn>
                <a:cxn ang="0">
                  <a:pos x="164" y="146"/>
                </a:cxn>
                <a:cxn ang="0">
                  <a:pos x="32" y="241"/>
                </a:cxn>
                <a:cxn ang="0">
                  <a:pos x="0" y="28"/>
                </a:cxn>
                <a:cxn ang="0">
                  <a:pos x="0" y="28"/>
                </a:cxn>
              </a:cxnLst>
              <a:rect l="0" t="0" r="r" b="b"/>
              <a:pathLst>
                <a:path w="272" h="241">
                  <a:moveTo>
                    <a:pt x="0" y="28"/>
                  </a:moveTo>
                  <a:lnTo>
                    <a:pt x="160" y="0"/>
                  </a:lnTo>
                  <a:lnTo>
                    <a:pt x="251" y="36"/>
                  </a:lnTo>
                  <a:lnTo>
                    <a:pt x="272" y="139"/>
                  </a:lnTo>
                  <a:lnTo>
                    <a:pt x="164" y="146"/>
                  </a:lnTo>
                  <a:lnTo>
                    <a:pt x="32" y="241"/>
                  </a:lnTo>
                  <a:lnTo>
                    <a:pt x="0" y="28"/>
                  </a:lnTo>
                  <a:lnTo>
                    <a:pt x="0" y="28"/>
                  </a:lnTo>
                  <a:close/>
                </a:path>
              </a:pathLst>
            </a:custGeom>
            <a:solidFill>
              <a:schemeClr val="hlink"/>
            </a:solidFill>
            <a:ln w="9525">
              <a:noFill/>
              <a:round/>
              <a:headEnd/>
              <a:tailEnd/>
            </a:ln>
          </p:spPr>
          <p:txBody>
            <a:bodyPr/>
            <a:lstStyle/>
            <a:p>
              <a:pPr eaLnBrk="0" hangingPunct="0">
                <a:defRPr/>
              </a:pPr>
              <a:endParaRPr lang="en-US"/>
            </a:p>
          </p:txBody>
        </p:sp>
        <p:sp>
          <p:nvSpPr>
            <p:cNvPr id="4112" name="Freeform 16"/>
            <p:cNvSpPr>
              <a:spLocks/>
            </p:cNvSpPr>
            <p:nvPr userDrawn="1"/>
          </p:nvSpPr>
          <p:spPr bwMode="auto">
            <a:xfrm>
              <a:off x="641" y="4162"/>
              <a:ext cx="76" cy="113"/>
            </a:xfrm>
            <a:custGeom>
              <a:avLst/>
              <a:gdLst/>
              <a:ahLst/>
              <a:cxnLst>
                <a:cxn ang="0">
                  <a:pos x="152" y="4"/>
                </a:cxn>
                <a:cxn ang="0">
                  <a:pos x="152" y="224"/>
                </a:cxn>
                <a:cxn ang="0">
                  <a:pos x="0" y="8"/>
                </a:cxn>
                <a:cxn ang="0">
                  <a:pos x="72" y="0"/>
                </a:cxn>
                <a:cxn ang="0">
                  <a:pos x="152" y="4"/>
                </a:cxn>
                <a:cxn ang="0">
                  <a:pos x="152" y="4"/>
                </a:cxn>
              </a:cxnLst>
              <a:rect l="0" t="0" r="r" b="b"/>
              <a:pathLst>
                <a:path w="152" h="224">
                  <a:moveTo>
                    <a:pt x="152" y="4"/>
                  </a:moveTo>
                  <a:lnTo>
                    <a:pt x="152" y="224"/>
                  </a:lnTo>
                  <a:lnTo>
                    <a:pt x="0" y="8"/>
                  </a:lnTo>
                  <a:lnTo>
                    <a:pt x="72" y="0"/>
                  </a:lnTo>
                  <a:lnTo>
                    <a:pt x="152" y="4"/>
                  </a:lnTo>
                  <a:lnTo>
                    <a:pt x="152" y="4"/>
                  </a:lnTo>
                  <a:close/>
                </a:path>
              </a:pathLst>
            </a:custGeom>
            <a:solidFill>
              <a:schemeClr val="hlink"/>
            </a:solidFill>
            <a:ln w="9525">
              <a:noFill/>
              <a:round/>
              <a:headEnd/>
              <a:tailEnd/>
            </a:ln>
          </p:spPr>
          <p:txBody>
            <a:bodyPr/>
            <a:lstStyle/>
            <a:p>
              <a:pPr eaLnBrk="0" hangingPunct="0">
                <a:defRPr/>
              </a:pPr>
              <a:endParaRPr lang="en-US"/>
            </a:p>
          </p:txBody>
        </p:sp>
        <p:sp>
          <p:nvSpPr>
            <p:cNvPr id="4113" name="Freeform 17"/>
            <p:cNvSpPr>
              <a:spLocks/>
            </p:cNvSpPr>
            <p:nvPr userDrawn="1"/>
          </p:nvSpPr>
          <p:spPr bwMode="auto">
            <a:xfrm>
              <a:off x="504" y="3607"/>
              <a:ext cx="193" cy="385"/>
            </a:xfrm>
            <a:custGeom>
              <a:avLst/>
              <a:gdLst/>
              <a:ahLst/>
              <a:cxnLst>
                <a:cxn ang="0">
                  <a:pos x="0" y="80"/>
                </a:cxn>
                <a:cxn ang="0">
                  <a:pos x="87" y="0"/>
                </a:cxn>
                <a:cxn ang="0">
                  <a:pos x="232" y="6"/>
                </a:cxn>
                <a:cxn ang="0">
                  <a:pos x="386" y="764"/>
                </a:cxn>
                <a:cxn ang="0">
                  <a:pos x="279" y="720"/>
                </a:cxn>
                <a:cxn ang="0">
                  <a:pos x="152" y="677"/>
                </a:cxn>
                <a:cxn ang="0">
                  <a:pos x="0" y="80"/>
                </a:cxn>
                <a:cxn ang="0">
                  <a:pos x="0" y="80"/>
                </a:cxn>
              </a:cxnLst>
              <a:rect l="0" t="0" r="r" b="b"/>
              <a:pathLst>
                <a:path w="386" h="764">
                  <a:moveTo>
                    <a:pt x="0" y="80"/>
                  </a:moveTo>
                  <a:lnTo>
                    <a:pt x="87" y="0"/>
                  </a:lnTo>
                  <a:lnTo>
                    <a:pt x="232" y="6"/>
                  </a:lnTo>
                  <a:lnTo>
                    <a:pt x="386" y="764"/>
                  </a:lnTo>
                  <a:lnTo>
                    <a:pt x="279" y="720"/>
                  </a:lnTo>
                  <a:lnTo>
                    <a:pt x="152" y="677"/>
                  </a:lnTo>
                  <a:lnTo>
                    <a:pt x="0" y="80"/>
                  </a:lnTo>
                  <a:lnTo>
                    <a:pt x="0" y="80"/>
                  </a:lnTo>
                  <a:close/>
                </a:path>
              </a:pathLst>
            </a:custGeom>
            <a:solidFill>
              <a:schemeClr val="bg2"/>
            </a:solidFill>
            <a:ln w="9525">
              <a:noFill/>
              <a:round/>
              <a:headEnd/>
              <a:tailEnd/>
            </a:ln>
          </p:spPr>
          <p:txBody>
            <a:bodyPr/>
            <a:lstStyle/>
            <a:p>
              <a:pPr eaLnBrk="0" hangingPunct="0">
                <a:defRPr/>
              </a:pPr>
              <a:endParaRPr lang="en-US"/>
            </a:p>
          </p:txBody>
        </p:sp>
        <p:sp>
          <p:nvSpPr>
            <p:cNvPr id="4114" name="Freeform 18"/>
            <p:cNvSpPr>
              <a:spLocks/>
            </p:cNvSpPr>
            <p:nvPr userDrawn="1"/>
          </p:nvSpPr>
          <p:spPr bwMode="auto">
            <a:xfrm>
              <a:off x="667" y="3590"/>
              <a:ext cx="365" cy="174"/>
            </a:xfrm>
            <a:custGeom>
              <a:avLst/>
              <a:gdLst/>
              <a:ahLst/>
              <a:cxnLst>
                <a:cxn ang="0">
                  <a:pos x="692" y="0"/>
                </a:cxn>
                <a:cxn ang="0">
                  <a:pos x="0" y="106"/>
                </a:cxn>
                <a:cxn ang="0">
                  <a:pos x="28" y="348"/>
                </a:cxn>
                <a:cxn ang="0">
                  <a:pos x="715" y="237"/>
                </a:cxn>
                <a:cxn ang="0">
                  <a:pos x="728" y="43"/>
                </a:cxn>
                <a:cxn ang="0">
                  <a:pos x="692" y="0"/>
                </a:cxn>
                <a:cxn ang="0">
                  <a:pos x="692" y="0"/>
                </a:cxn>
              </a:cxnLst>
              <a:rect l="0" t="0" r="r" b="b"/>
              <a:pathLst>
                <a:path w="728" h="348">
                  <a:moveTo>
                    <a:pt x="692" y="0"/>
                  </a:moveTo>
                  <a:lnTo>
                    <a:pt x="0" y="106"/>
                  </a:lnTo>
                  <a:lnTo>
                    <a:pt x="28" y="348"/>
                  </a:lnTo>
                  <a:lnTo>
                    <a:pt x="715" y="237"/>
                  </a:lnTo>
                  <a:lnTo>
                    <a:pt x="728" y="43"/>
                  </a:lnTo>
                  <a:lnTo>
                    <a:pt x="692" y="0"/>
                  </a:lnTo>
                  <a:lnTo>
                    <a:pt x="692" y="0"/>
                  </a:lnTo>
                  <a:close/>
                </a:path>
              </a:pathLst>
            </a:custGeom>
            <a:solidFill>
              <a:schemeClr val="bg2"/>
            </a:solidFill>
            <a:ln w="9525">
              <a:noFill/>
              <a:round/>
              <a:headEnd/>
              <a:tailEnd/>
            </a:ln>
          </p:spPr>
          <p:txBody>
            <a:bodyPr/>
            <a:lstStyle/>
            <a:p>
              <a:pPr eaLnBrk="0" hangingPunct="0">
                <a:defRPr/>
              </a:pPr>
              <a:endParaRPr lang="en-US"/>
            </a:p>
          </p:txBody>
        </p:sp>
        <p:sp>
          <p:nvSpPr>
            <p:cNvPr id="4115" name="Freeform 19"/>
            <p:cNvSpPr>
              <a:spLocks/>
            </p:cNvSpPr>
            <p:nvPr userDrawn="1"/>
          </p:nvSpPr>
          <p:spPr bwMode="auto">
            <a:xfrm>
              <a:off x="347" y="3693"/>
              <a:ext cx="155" cy="65"/>
            </a:xfrm>
            <a:custGeom>
              <a:avLst/>
              <a:gdLst/>
              <a:ahLst/>
              <a:cxnLst>
                <a:cxn ang="0">
                  <a:pos x="272" y="0"/>
                </a:cxn>
                <a:cxn ang="0">
                  <a:pos x="0" y="78"/>
                </a:cxn>
                <a:cxn ang="0">
                  <a:pos x="312" y="135"/>
                </a:cxn>
                <a:cxn ang="0">
                  <a:pos x="272" y="0"/>
                </a:cxn>
                <a:cxn ang="0">
                  <a:pos x="272" y="0"/>
                </a:cxn>
              </a:cxnLst>
              <a:rect l="0" t="0" r="r" b="b"/>
              <a:pathLst>
                <a:path w="312" h="135">
                  <a:moveTo>
                    <a:pt x="272" y="0"/>
                  </a:moveTo>
                  <a:lnTo>
                    <a:pt x="0" y="78"/>
                  </a:lnTo>
                  <a:lnTo>
                    <a:pt x="312" y="135"/>
                  </a:lnTo>
                  <a:lnTo>
                    <a:pt x="272" y="0"/>
                  </a:lnTo>
                  <a:lnTo>
                    <a:pt x="272" y="0"/>
                  </a:lnTo>
                  <a:close/>
                </a:path>
              </a:pathLst>
            </a:custGeom>
            <a:solidFill>
              <a:schemeClr val="accent1"/>
            </a:solidFill>
            <a:ln w="9525">
              <a:noFill/>
              <a:round/>
              <a:headEnd/>
              <a:tailEnd/>
            </a:ln>
          </p:spPr>
          <p:txBody>
            <a:bodyPr/>
            <a:lstStyle/>
            <a:p>
              <a:pPr eaLnBrk="0" hangingPunct="0">
                <a:defRPr/>
              </a:pPr>
              <a:endParaRPr lang="en-US"/>
            </a:p>
          </p:txBody>
        </p:sp>
        <p:grpSp>
          <p:nvGrpSpPr>
            <p:cNvPr id="1060" name="Group 20"/>
            <p:cNvGrpSpPr>
              <a:grpSpLocks/>
            </p:cNvGrpSpPr>
            <p:nvPr userDrawn="1"/>
          </p:nvGrpSpPr>
          <p:grpSpPr bwMode="auto">
            <a:xfrm>
              <a:off x="5" y="3490"/>
              <a:ext cx="1124" cy="780"/>
              <a:chOff x="5" y="3490"/>
              <a:chExt cx="1124" cy="780"/>
            </a:xfrm>
          </p:grpSpPr>
          <p:grpSp>
            <p:nvGrpSpPr>
              <p:cNvPr id="1061" name="Group 21"/>
              <p:cNvGrpSpPr>
                <a:grpSpLocks/>
              </p:cNvGrpSpPr>
              <p:nvPr userDrawn="1"/>
            </p:nvGrpSpPr>
            <p:grpSpPr bwMode="auto">
              <a:xfrm>
                <a:off x="499" y="3562"/>
                <a:ext cx="548" cy="708"/>
                <a:chOff x="499" y="3562"/>
                <a:chExt cx="548" cy="708"/>
              </a:xfrm>
            </p:grpSpPr>
            <p:sp>
              <p:nvSpPr>
                <p:cNvPr id="4118" name="Freeform 22"/>
                <p:cNvSpPr>
                  <a:spLocks/>
                </p:cNvSpPr>
                <p:nvPr userDrawn="1"/>
              </p:nvSpPr>
              <p:spPr bwMode="auto">
                <a:xfrm>
                  <a:off x="497" y="3586"/>
                  <a:ext cx="158" cy="88"/>
                </a:xfrm>
                <a:custGeom>
                  <a:avLst/>
                  <a:gdLst/>
                  <a:ahLst/>
                  <a:cxnLst>
                    <a:cxn ang="0">
                      <a:pos x="0" y="107"/>
                    </a:cxn>
                    <a:cxn ang="0">
                      <a:pos x="114" y="10"/>
                    </a:cxn>
                    <a:cxn ang="0">
                      <a:pos x="213" y="0"/>
                    </a:cxn>
                    <a:cxn ang="0">
                      <a:pos x="292" y="27"/>
                    </a:cxn>
                    <a:cxn ang="0">
                      <a:pos x="313" y="91"/>
                    </a:cxn>
                    <a:cxn ang="0">
                      <a:pos x="167" y="67"/>
                    </a:cxn>
                    <a:cxn ang="0">
                      <a:pos x="74" y="101"/>
                    </a:cxn>
                    <a:cxn ang="0">
                      <a:pos x="13" y="175"/>
                    </a:cxn>
                    <a:cxn ang="0">
                      <a:pos x="0" y="107"/>
                    </a:cxn>
                    <a:cxn ang="0">
                      <a:pos x="0" y="107"/>
                    </a:cxn>
                  </a:cxnLst>
                  <a:rect l="0" t="0" r="r" b="b"/>
                  <a:pathLst>
                    <a:path w="313" h="175">
                      <a:moveTo>
                        <a:pt x="0" y="107"/>
                      </a:moveTo>
                      <a:lnTo>
                        <a:pt x="114" y="10"/>
                      </a:lnTo>
                      <a:lnTo>
                        <a:pt x="213" y="0"/>
                      </a:lnTo>
                      <a:lnTo>
                        <a:pt x="292" y="27"/>
                      </a:lnTo>
                      <a:lnTo>
                        <a:pt x="313" y="91"/>
                      </a:lnTo>
                      <a:lnTo>
                        <a:pt x="167" y="67"/>
                      </a:lnTo>
                      <a:lnTo>
                        <a:pt x="74" y="101"/>
                      </a:lnTo>
                      <a:lnTo>
                        <a:pt x="13" y="175"/>
                      </a:lnTo>
                      <a:lnTo>
                        <a:pt x="0" y="107"/>
                      </a:lnTo>
                      <a:lnTo>
                        <a:pt x="0" y="107"/>
                      </a:lnTo>
                      <a:close/>
                    </a:path>
                  </a:pathLst>
                </a:custGeom>
                <a:solidFill>
                  <a:schemeClr val="accent2"/>
                </a:solidFill>
                <a:ln w="9525">
                  <a:noFill/>
                  <a:round/>
                  <a:headEnd/>
                  <a:tailEnd/>
                </a:ln>
              </p:spPr>
              <p:txBody>
                <a:bodyPr/>
                <a:lstStyle/>
                <a:p>
                  <a:pPr eaLnBrk="0" hangingPunct="0">
                    <a:defRPr/>
                  </a:pPr>
                  <a:endParaRPr lang="en-US"/>
                </a:p>
              </p:txBody>
            </p:sp>
            <p:sp>
              <p:nvSpPr>
                <p:cNvPr id="4119" name="Freeform 23"/>
                <p:cNvSpPr>
                  <a:spLocks/>
                </p:cNvSpPr>
                <p:nvPr userDrawn="1"/>
              </p:nvSpPr>
              <p:spPr bwMode="auto">
                <a:xfrm>
                  <a:off x="636" y="4137"/>
                  <a:ext cx="115" cy="133"/>
                </a:xfrm>
                <a:custGeom>
                  <a:avLst/>
                  <a:gdLst/>
                  <a:ahLst/>
                  <a:cxnLst>
                    <a:cxn ang="0">
                      <a:pos x="0" y="40"/>
                    </a:cxn>
                    <a:cxn ang="0">
                      <a:pos x="160" y="266"/>
                    </a:cxn>
                    <a:cxn ang="0">
                      <a:pos x="230" y="251"/>
                    </a:cxn>
                    <a:cxn ang="0">
                      <a:pos x="223" y="17"/>
                    </a:cxn>
                    <a:cxn ang="0">
                      <a:pos x="166" y="0"/>
                    </a:cxn>
                    <a:cxn ang="0">
                      <a:pos x="179" y="197"/>
                    </a:cxn>
                    <a:cxn ang="0">
                      <a:pos x="71" y="4"/>
                    </a:cxn>
                    <a:cxn ang="0">
                      <a:pos x="0" y="40"/>
                    </a:cxn>
                    <a:cxn ang="0">
                      <a:pos x="0" y="40"/>
                    </a:cxn>
                  </a:cxnLst>
                  <a:rect l="0" t="0" r="r" b="b"/>
                  <a:pathLst>
                    <a:path w="230" h="266">
                      <a:moveTo>
                        <a:pt x="0" y="40"/>
                      </a:moveTo>
                      <a:lnTo>
                        <a:pt x="160" y="266"/>
                      </a:lnTo>
                      <a:lnTo>
                        <a:pt x="230" y="251"/>
                      </a:lnTo>
                      <a:lnTo>
                        <a:pt x="223" y="17"/>
                      </a:lnTo>
                      <a:lnTo>
                        <a:pt x="166" y="0"/>
                      </a:lnTo>
                      <a:lnTo>
                        <a:pt x="179" y="197"/>
                      </a:lnTo>
                      <a:lnTo>
                        <a:pt x="71" y="4"/>
                      </a:lnTo>
                      <a:lnTo>
                        <a:pt x="0" y="40"/>
                      </a:lnTo>
                      <a:lnTo>
                        <a:pt x="0" y="40"/>
                      </a:lnTo>
                      <a:close/>
                    </a:path>
                  </a:pathLst>
                </a:custGeom>
                <a:solidFill>
                  <a:schemeClr val="accent2"/>
                </a:solidFill>
                <a:ln w="9525">
                  <a:noFill/>
                  <a:round/>
                  <a:headEnd/>
                  <a:tailEnd/>
                </a:ln>
              </p:spPr>
              <p:txBody>
                <a:bodyPr/>
                <a:lstStyle/>
                <a:p>
                  <a:pPr eaLnBrk="0" hangingPunct="0">
                    <a:defRPr/>
                  </a:pPr>
                  <a:endParaRPr lang="en-US"/>
                </a:p>
              </p:txBody>
            </p:sp>
            <p:sp>
              <p:nvSpPr>
                <p:cNvPr id="4120" name="Freeform 24"/>
                <p:cNvSpPr>
                  <a:spLocks/>
                </p:cNvSpPr>
                <p:nvPr userDrawn="1"/>
              </p:nvSpPr>
              <p:spPr bwMode="auto">
                <a:xfrm>
                  <a:off x="1004" y="3562"/>
                  <a:ext cx="43" cy="117"/>
                </a:xfrm>
                <a:custGeom>
                  <a:avLst/>
                  <a:gdLst/>
                  <a:ahLst/>
                  <a:cxnLst>
                    <a:cxn ang="0">
                      <a:pos x="0" y="19"/>
                    </a:cxn>
                    <a:cxn ang="0">
                      <a:pos x="36" y="93"/>
                    </a:cxn>
                    <a:cxn ang="0">
                      <a:pos x="44" y="154"/>
                    </a:cxn>
                    <a:cxn ang="0">
                      <a:pos x="27" y="234"/>
                    </a:cxn>
                    <a:cxn ang="0">
                      <a:pos x="80" y="220"/>
                    </a:cxn>
                    <a:cxn ang="0">
                      <a:pos x="87" y="116"/>
                    </a:cxn>
                    <a:cxn ang="0">
                      <a:pos x="46" y="0"/>
                    </a:cxn>
                    <a:cxn ang="0">
                      <a:pos x="0" y="19"/>
                    </a:cxn>
                    <a:cxn ang="0">
                      <a:pos x="0" y="19"/>
                    </a:cxn>
                  </a:cxnLst>
                  <a:rect l="0" t="0" r="r" b="b"/>
                  <a:pathLst>
                    <a:path w="87" h="234">
                      <a:moveTo>
                        <a:pt x="0" y="19"/>
                      </a:moveTo>
                      <a:lnTo>
                        <a:pt x="36" y="93"/>
                      </a:lnTo>
                      <a:lnTo>
                        <a:pt x="44" y="154"/>
                      </a:lnTo>
                      <a:lnTo>
                        <a:pt x="27" y="234"/>
                      </a:lnTo>
                      <a:lnTo>
                        <a:pt x="80" y="220"/>
                      </a:lnTo>
                      <a:lnTo>
                        <a:pt x="87" y="116"/>
                      </a:lnTo>
                      <a:lnTo>
                        <a:pt x="46" y="0"/>
                      </a:lnTo>
                      <a:lnTo>
                        <a:pt x="0" y="19"/>
                      </a:lnTo>
                      <a:lnTo>
                        <a:pt x="0" y="19"/>
                      </a:lnTo>
                      <a:close/>
                    </a:path>
                  </a:pathLst>
                </a:custGeom>
                <a:solidFill>
                  <a:schemeClr val="accent2"/>
                </a:solidFill>
                <a:ln w="9525">
                  <a:noFill/>
                  <a:round/>
                  <a:headEnd/>
                  <a:tailEnd/>
                </a:ln>
              </p:spPr>
              <p:txBody>
                <a:bodyPr/>
                <a:lstStyle/>
                <a:p>
                  <a:pPr eaLnBrk="0" hangingPunct="0">
                    <a:defRPr/>
                  </a:pPr>
                  <a:endParaRPr lang="en-US"/>
                </a:p>
              </p:txBody>
            </p:sp>
          </p:grpSp>
          <p:sp>
            <p:nvSpPr>
              <p:cNvPr id="4121" name="Freeform 25"/>
              <p:cNvSpPr>
                <a:spLocks/>
              </p:cNvSpPr>
              <p:nvPr userDrawn="1"/>
            </p:nvSpPr>
            <p:spPr bwMode="auto">
              <a:xfrm>
                <a:off x="76" y="3731"/>
                <a:ext cx="596" cy="251"/>
              </a:xfrm>
              <a:custGeom>
                <a:avLst/>
                <a:gdLst/>
                <a:ahLst/>
                <a:cxnLst>
                  <a:cxn ang="0">
                    <a:pos x="100" y="0"/>
                  </a:cxn>
                  <a:cxn ang="0">
                    <a:pos x="1190" y="490"/>
                  </a:cxn>
                  <a:cxn ang="0">
                    <a:pos x="1076" y="500"/>
                  </a:cxn>
                  <a:cxn ang="0">
                    <a:pos x="0" y="27"/>
                  </a:cxn>
                  <a:cxn ang="0">
                    <a:pos x="100" y="0"/>
                  </a:cxn>
                  <a:cxn ang="0">
                    <a:pos x="100" y="0"/>
                  </a:cxn>
                </a:cxnLst>
                <a:rect l="0" t="0" r="r" b="b"/>
                <a:pathLst>
                  <a:path w="1190" h="500">
                    <a:moveTo>
                      <a:pt x="100" y="0"/>
                    </a:moveTo>
                    <a:lnTo>
                      <a:pt x="1190" y="490"/>
                    </a:lnTo>
                    <a:lnTo>
                      <a:pt x="1076" y="500"/>
                    </a:lnTo>
                    <a:lnTo>
                      <a:pt x="0" y="27"/>
                    </a:lnTo>
                    <a:lnTo>
                      <a:pt x="100" y="0"/>
                    </a:lnTo>
                    <a:lnTo>
                      <a:pt x="100" y="0"/>
                    </a:lnTo>
                    <a:close/>
                  </a:path>
                </a:pathLst>
              </a:custGeom>
              <a:solidFill>
                <a:schemeClr val="accent2"/>
              </a:solidFill>
              <a:ln w="9525">
                <a:noFill/>
                <a:round/>
                <a:headEnd/>
                <a:tailEnd/>
              </a:ln>
            </p:spPr>
            <p:txBody>
              <a:bodyPr/>
              <a:lstStyle/>
              <a:p>
                <a:pPr eaLnBrk="0" hangingPunct="0">
                  <a:defRPr/>
                </a:pPr>
                <a:endParaRPr lang="en-US"/>
              </a:p>
            </p:txBody>
          </p:sp>
          <p:sp>
            <p:nvSpPr>
              <p:cNvPr id="4122" name="Freeform 26"/>
              <p:cNvSpPr>
                <a:spLocks/>
              </p:cNvSpPr>
              <p:nvPr userDrawn="1"/>
            </p:nvSpPr>
            <p:spPr bwMode="auto">
              <a:xfrm>
                <a:off x="260" y="3886"/>
                <a:ext cx="244" cy="148"/>
              </a:xfrm>
              <a:custGeom>
                <a:avLst/>
                <a:gdLst/>
                <a:ahLst/>
                <a:cxnLst>
                  <a:cxn ang="0">
                    <a:pos x="14" y="34"/>
                  </a:cxn>
                  <a:cxn ang="0">
                    <a:pos x="160" y="66"/>
                  </a:cxn>
                  <a:cxn ang="0">
                    <a:pos x="324" y="137"/>
                  </a:cxn>
                  <a:cxn ang="0">
                    <a:pos x="440" y="243"/>
                  </a:cxn>
                  <a:cxn ang="0">
                    <a:pos x="326" y="230"/>
                  </a:cxn>
                  <a:cxn ang="0">
                    <a:pos x="139" y="146"/>
                  </a:cxn>
                  <a:cxn ang="0">
                    <a:pos x="50" y="80"/>
                  </a:cxn>
                  <a:cxn ang="0">
                    <a:pos x="107" y="163"/>
                  </a:cxn>
                  <a:cxn ang="0">
                    <a:pos x="272" y="270"/>
                  </a:cxn>
                  <a:cxn ang="0">
                    <a:pos x="466" y="296"/>
                  </a:cxn>
                  <a:cxn ang="0">
                    <a:pos x="489" y="224"/>
                  </a:cxn>
                  <a:cxn ang="0">
                    <a:pos x="394" y="120"/>
                  </a:cxn>
                  <a:cxn ang="0">
                    <a:pos x="170" y="17"/>
                  </a:cxn>
                  <a:cxn ang="0">
                    <a:pos x="0" y="0"/>
                  </a:cxn>
                  <a:cxn ang="0">
                    <a:pos x="14" y="34"/>
                  </a:cxn>
                  <a:cxn ang="0">
                    <a:pos x="14" y="34"/>
                  </a:cxn>
                </a:cxnLst>
                <a:rect l="0" t="0" r="r" b="b"/>
                <a:pathLst>
                  <a:path w="489" h="296">
                    <a:moveTo>
                      <a:pt x="14" y="34"/>
                    </a:moveTo>
                    <a:lnTo>
                      <a:pt x="160" y="66"/>
                    </a:lnTo>
                    <a:lnTo>
                      <a:pt x="324" y="137"/>
                    </a:lnTo>
                    <a:lnTo>
                      <a:pt x="440" y="243"/>
                    </a:lnTo>
                    <a:lnTo>
                      <a:pt x="326" y="230"/>
                    </a:lnTo>
                    <a:lnTo>
                      <a:pt x="139" y="146"/>
                    </a:lnTo>
                    <a:lnTo>
                      <a:pt x="50" y="80"/>
                    </a:lnTo>
                    <a:lnTo>
                      <a:pt x="107" y="163"/>
                    </a:lnTo>
                    <a:lnTo>
                      <a:pt x="272" y="270"/>
                    </a:lnTo>
                    <a:lnTo>
                      <a:pt x="466" y="296"/>
                    </a:lnTo>
                    <a:lnTo>
                      <a:pt x="489" y="224"/>
                    </a:lnTo>
                    <a:lnTo>
                      <a:pt x="394" y="120"/>
                    </a:lnTo>
                    <a:lnTo>
                      <a:pt x="170" y="17"/>
                    </a:lnTo>
                    <a:lnTo>
                      <a:pt x="0" y="0"/>
                    </a:lnTo>
                    <a:lnTo>
                      <a:pt x="14" y="34"/>
                    </a:lnTo>
                    <a:lnTo>
                      <a:pt x="14" y="34"/>
                    </a:lnTo>
                    <a:close/>
                  </a:path>
                </a:pathLst>
              </a:custGeom>
              <a:solidFill>
                <a:schemeClr val="accent2"/>
              </a:solidFill>
              <a:ln w="9525">
                <a:noFill/>
                <a:round/>
                <a:headEnd/>
                <a:tailEnd/>
              </a:ln>
            </p:spPr>
            <p:txBody>
              <a:bodyPr/>
              <a:lstStyle/>
              <a:p>
                <a:pPr eaLnBrk="0" hangingPunct="0">
                  <a:defRPr/>
                </a:pPr>
                <a:endParaRPr lang="en-US"/>
              </a:p>
            </p:txBody>
          </p:sp>
          <p:sp>
            <p:nvSpPr>
              <p:cNvPr id="4123" name="Freeform 27"/>
              <p:cNvSpPr>
                <a:spLocks/>
              </p:cNvSpPr>
              <p:nvPr userDrawn="1"/>
            </p:nvSpPr>
            <p:spPr bwMode="auto">
              <a:xfrm>
                <a:off x="565" y="3680"/>
                <a:ext cx="107" cy="239"/>
              </a:xfrm>
              <a:custGeom>
                <a:avLst/>
                <a:gdLst/>
                <a:ahLst/>
                <a:cxnLst>
                  <a:cxn ang="0">
                    <a:pos x="24" y="0"/>
                  </a:cxn>
                  <a:cxn ang="0">
                    <a:pos x="91" y="25"/>
                  </a:cxn>
                  <a:cxn ang="0">
                    <a:pos x="80" y="192"/>
                  </a:cxn>
                  <a:cxn ang="0">
                    <a:pos x="106" y="327"/>
                  </a:cxn>
                  <a:cxn ang="0">
                    <a:pos x="213" y="451"/>
                  </a:cxn>
                  <a:cxn ang="0">
                    <a:pos x="97" y="478"/>
                  </a:cxn>
                  <a:cxn ang="0">
                    <a:pos x="30" y="344"/>
                  </a:cxn>
                  <a:cxn ang="0">
                    <a:pos x="0" y="57"/>
                  </a:cxn>
                  <a:cxn ang="0">
                    <a:pos x="24" y="0"/>
                  </a:cxn>
                  <a:cxn ang="0">
                    <a:pos x="24" y="0"/>
                  </a:cxn>
                </a:cxnLst>
                <a:rect l="0" t="0" r="r" b="b"/>
                <a:pathLst>
                  <a:path w="213" h="478">
                    <a:moveTo>
                      <a:pt x="24" y="0"/>
                    </a:moveTo>
                    <a:lnTo>
                      <a:pt x="91" y="25"/>
                    </a:lnTo>
                    <a:lnTo>
                      <a:pt x="80" y="192"/>
                    </a:lnTo>
                    <a:lnTo>
                      <a:pt x="106" y="327"/>
                    </a:lnTo>
                    <a:lnTo>
                      <a:pt x="213" y="451"/>
                    </a:lnTo>
                    <a:lnTo>
                      <a:pt x="97" y="478"/>
                    </a:lnTo>
                    <a:lnTo>
                      <a:pt x="30" y="344"/>
                    </a:lnTo>
                    <a:lnTo>
                      <a:pt x="0" y="57"/>
                    </a:lnTo>
                    <a:lnTo>
                      <a:pt x="24" y="0"/>
                    </a:lnTo>
                    <a:lnTo>
                      <a:pt x="24" y="0"/>
                    </a:lnTo>
                    <a:close/>
                  </a:path>
                </a:pathLst>
              </a:custGeom>
              <a:solidFill>
                <a:schemeClr val="accent2"/>
              </a:solidFill>
              <a:ln w="9525">
                <a:noFill/>
                <a:round/>
                <a:headEnd/>
                <a:tailEnd/>
              </a:ln>
            </p:spPr>
            <p:txBody>
              <a:bodyPr/>
              <a:lstStyle/>
              <a:p>
                <a:pPr eaLnBrk="0" hangingPunct="0">
                  <a:defRPr/>
                </a:pPr>
                <a:endParaRPr lang="en-US"/>
              </a:p>
            </p:txBody>
          </p:sp>
          <p:grpSp>
            <p:nvGrpSpPr>
              <p:cNvPr id="1065" name="Group 28"/>
              <p:cNvGrpSpPr>
                <a:grpSpLocks/>
              </p:cNvGrpSpPr>
              <p:nvPr userDrawn="1"/>
            </p:nvGrpSpPr>
            <p:grpSpPr bwMode="auto">
              <a:xfrm>
                <a:off x="5" y="3490"/>
                <a:ext cx="1124" cy="678"/>
                <a:chOff x="5" y="3490"/>
                <a:chExt cx="1124" cy="678"/>
              </a:xfrm>
            </p:grpSpPr>
            <p:sp>
              <p:nvSpPr>
                <p:cNvPr id="4125" name="Freeform 29"/>
                <p:cNvSpPr>
                  <a:spLocks/>
                </p:cNvSpPr>
                <p:nvPr userDrawn="1"/>
              </p:nvSpPr>
              <p:spPr bwMode="auto">
                <a:xfrm>
                  <a:off x="669" y="4049"/>
                  <a:ext cx="75" cy="87"/>
                </a:xfrm>
                <a:custGeom>
                  <a:avLst/>
                  <a:gdLst/>
                  <a:ahLst/>
                  <a:cxnLst>
                    <a:cxn ang="0">
                      <a:pos x="110" y="0"/>
                    </a:cxn>
                    <a:cxn ang="0">
                      <a:pos x="40" y="66"/>
                    </a:cxn>
                    <a:cxn ang="0">
                      <a:pos x="0" y="173"/>
                    </a:cxn>
                    <a:cxn ang="0">
                      <a:pos x="80" y="160"/>
                    </a:cxn>
                    <a:cxn ang="0">
                      <a:pos x="103" y="84"/>
                    </a:cxn>
                    <a:cxn ang="0">
                      <a:pos x="150" y="27"/>
                    </a:cxn>
                    <a:cxn ang="0">
                      <a:pos x="110" y="0"/>
                    </a:cxn>
                    <a:cxn ang="0">
                      <a:pos x="110" y="0"/>
                    </a:cxn>
                  </a:cxnLst>
                  <a:rect l="0" t="0" r="r" b="b"/>
                  <a:pathLst>
                    <a:path w="150" h="173">
                      <a:moveTo>
                        <a:pt x="110" y="0"/>
                      </a:moveTo>
                      <a:lnTo>
                        <a:pt x="40" y="66"/>
                      </a:lnTo>
                      <a:lnTo>
                        <a:pt x="0" y="173"/>
                      </a:lnTo>
                      <a:lnTo>
                        <a:pt x="80" y="160"/>
                      </a:lnTo>
                      <a:lnTo>
                        <a:pt x="103" y="84"/>
                      </a:lnTo>
                      <a:lnTo>
                        <a:pt x="150" y="27"/>
                      </a:lnTo>
                      <a:lnTo>
                        <a:pt x="110" y="0"/>
                      </a:lnTo>
                      <a:lnTo>
                        <a:pt x="110" y="0"/>
                      </a:lnTo>
                      <a:close/>
                    </a:path>
                  </a:pathLst>
                </a:custGeom>
                <a:solidFill>
                  <a:schemeClr val="accent2"/>
                </a:solidFill>
                <a:ln w="9525">
                  <a:noFill/>
                  <a:round/>
                  <a:headEnd/>
                  <a:tailEnd/>
                </a:ln>
              </p:spPr>
              <p:txBody>
                <a:bodyPr/>
                <a:lstStyle/>
                <a:p>
                  <a:pPr eaLnBrk="0" hangingPunct="0">
                    <a:defRPr/>
                  </a:pPr>
                  <a:endParaRPr lang="en-US"/>
                </a:p>
              </p:txBody>
            </p:sp>
            <p:sp>
              <p:nvSpPr>
                <p:cNvPr id="4126" name="Freeform 30"/>
                <p:cNvSpPr>
                  <a:spLocks/>
                </p:cNvSpPr>
                <p:nvPr userDrawn="1"/>
              </p:nvSpPr>
              <p:spPr bwMode="auto">
                <a:xfrm>
                  <a:off x="5" y="3729"/>
                  <a:ext cx="843" cy="439"/>
                </a:xfrm>
                <a:custGeom>
                  <a:avLst/>
                  <a:gdLst/>
                  <a:ahLst/>
                  <a:cxnLst>
                    <a:cxn ang="0">
                      <a:pos x="156" y="0"/>
                    </a:cxn>
                    <a:cxn ang="0">
                      <a:pos x="63" y="52"/>
                    </a:cxn>
                    <a:cxn ang="0">
                      <a:pos x="0" y="208"/>
                    </a:cxn>
                    <a:cxn ang="0">
                      <a:pos x="67" y="358"/>
                    </a:cxn>
                    <a:cxn ang="0">
                      <a:pos x="1182" y="867"/>
                    </a:cxn>
                    <a:cxn ang="0">
                      <a:pos x="1422" y="835"/>
                    </a:cxn>
                    <a:cxn ang="0">
                      <a:pos x="1616" y="880"/>
                    </a:cxn>
                    <a:cxn ang="0">
                      <a:pos x="1684" y="808"/>
                    </a:cxn>
                    <a:cxn ang="0">
                      <a:pos x="1502" y="664"/>
                    </a:cxn>
                    <a:cxn ang="0">
                      <a:pos x="1428" y="512"/>
                    </a:cxn>
                    <a:cxn ang="0">
                      <a:pos x="1369" y="527"/>
                    </a:cxn>
                    <a:cxn ang="0">
                      <a:pos x="1439" y="664"/>
                    </a:cxn>
                    <a:cxn ang="0">
                      <a:pos x="1578" y="810"/>
                    </a:cxn>
                    <a:cxn ang="0">
                      <a:pos x="1413" y="787"/>
                    </a:cxn>
                    <a:cxn ang="0">
                      <a:pos x="1219" y="814"/>
                    </a:cxn>
                    <a:cxn ang="0">
                      <a:pos x="1255" y="650"/>
                    </a:cxn>
                    <a:cxn ang="0">
                      <a:pos x="1338" y="538"/>
                    </a:cxn>
                    <a:cxn ang="0">
                      <a:pos x="1241" y="552"/>
                    </a:cxn>
                    <a:cxn ang="0">
                      <a:pos x="1165" y="658"/>
                    </a:cxn>
                    <a:cxn ang="0">
                      <a:pos x="1139" y="791"/>
                    </a:cxn>
                    <a:cxn ang="0">
                      <a:pos x="107" y="310"/>
                    </a:cxn>
                    <a:cxn ang="0">
                      <a:pos x="80" y="215"/>
                    </a:cxn>
                    <a:cxn ang="0">
                      <a:pos x="103" y="95"/>
                    </a:cxn>
                    <a:cxn ang="0">
                      <a:pos x="217" y="0"/>
                    </a:cxn>
                    <a:cxn ang="0">
                      <a:pos x="156" y="0"/>
                    </a:cxn>
                    <a:cxn ang="0">
                      <a:pos x="156" y="0"/>
                    </a:cxn>
                  </a:cxnLst>
                  <a:rect l="0" t="0" r="r" b="b"/>
                  <a:pathLst>
                    <a:path w="1684" h="880">
                      <a:moveTo>
                        <a:pt x="156" y="0"/>
                      </a:moveTo>
                      <a:lnTo>
                        <a:pt x="63" y="52"/>
                      </a:lnTo>
                      <a:lnTo>
                        <a:pt x="0" y="208"/>
                      </a:lnTo>
                      <a:lnTo>
                        <a:pt x="67" y="358"/>
                      </a:lnTo>
                      <a:lnTo>
                        <a:pt x="1182" y="867"/>
                      </a:lnTo>
                      <a:lnTo>
                        <a:pt x="1422" y="835"/>
                      </a:lnTo>
                      <a:lnTo>
                        <a:pt x="1616" y="880"/>
                      </a:lnTo>
                      <a:lnTo>
                        <a:pt x="1684" y="808"/>
                      </a:lnTo>
                      <a:lnTo>
                        <a:pt x="1502" y="664"/>
                      </a:lnTo>
                      <a:lnTo>
                        <a:pt x="1428" y="512"/>
                      </a:lnTo>
                      <a:lnTo>
                        <a:pt x="1369" y="527"/>
                      </a:lnTo>
                      <a:lnTo>
                        <a:pt x="1439" y="664"/>
                      </a:lnTo>
                      <a:lnTo>
                        <a:pt x="1578" y="810"/>
                      </a:lnTo>
                      <a:lnTo>
                        <a:pt x="1413" y="787"/>
                      </a:lnTo>
                      <a:lnTo>
                        <a:pt x="1219" y="814"/>
                      </a:lnTo>
                      <a:lnTo>
                        <a:pt x="1255" y="650"/>
                      </a:lnTo>
                      <a:lnTo>
                        <a:pt x="1338" y="538"/>
                      </a:lnTo>
                      <a:lnTo>
                        <a:pt x="1241" y="552"/>
                      </a:lnTo>
                      <a:lnTo>
                        <a:pt x="1165" y="658"/>
                      </a:lnTo>
                      <a:lnTo>
                        <a:pt x="1139" y="791"/>
                      </a:lnTo>
                      <a:lnTo>
                        <a:pt x="107" y="310"/>
                      </a:lnTo>
                      <a:lnTo>
                        <a:pt x="80" y="215"/>
                      </a:lnTo>
                      <a:lnTo>
                        <a:pt x="103" y="95"/>
                      </a:lnTo>
                      <a:lnTo>
                        <a:pt x="217" y="0"/>
                      </a:lnTo>
                      <a:lnTo>
                        <a:pt x="156" y="0"/>
                      </a:lnTo>
                      <a:lnTo>
                        <a:pt x="156" y="0"/>
                      </a:lnTo>
                      <a:close/>
                    </a:path>
                  </a:pathLst>
                </a:custGeom>
                <a:solidFill>
                  <a:schemeClr val="accent2"/>
                </a:solidFill>
                <a:ln w="9525">
                  <a:noFill/>
                  <a:round/>
                  <a:headEnd/>
                  <a:tailEnd/>
                </a:ln>
              </p:spPr>
              <p:txBody>
                <a:bodyPr/>
                <a:lstStyle/>
                <a:p>
                  <a:pPr eaLnBrk="0" hangingPunct="0">
                    <a:defRPr/>
                  </a:pPr>
                  <a:endParaRPr lang="en-US"/>
                </a:p>
              </p:txBody>
            </p:sp>
            <p:sp>
              <p:nvSpPr>
                <p:cNvPr id="4127" name="Freeform 31"/>
                <p:cNvSpPr>
                  <a:spLocks/>
                </p:cNvSpPr>
                <p:nvPr userDrawn="1"/>
              </p:nvSpPr>
              <p:spPr bwMode="auto">
                <a:xfrm>
                  <a:off x="106" y="3769"/>
                  <a:ext cx="80" cy="168"/>
                </a:xfrm>
                <a:custGeom>
                  <a:avLst/>
                  <a:gdLst/>
                  <a:ahLst/>
                  <a:cxnLst>
                    <a:cxn ang="0">
                      <a:pos x="116" y="0"/>
                    </a:cxn>
                    <a:cxn ang="0">
                      <a:pos x="19" y="106"/>
                    </a:cxn>
                    <a:cxn ang="0">
                      <a:pos x="0" y="230"/>
                    </a:cxn>
                    <a:cxn ang="0">
                      <a:pos x="33" y="314"/>
                    </a:cxn>
                    <a:cxn ang="0">
                      <a:pos x="94" y="335"/>
                    </a:cxn>
                    <a:cxn ang="0">
                      <a:pos x="76" y="154"/>
                    </a:cxn>
                    <a:cxn ang="0">
                      <a:pos x="160" y="17"/>
                    </a:cxn>
                    <a:cxn ang="0">
                      <a:pos x="116" y="0"/>
                    </a:cxn>
                    <a:cxn ang="0">
                      <a:pos x="116" y="0"/>
                    </a:cxn>
                  </a:cxnLst>
                  <a:rect l="0" t="0" r="r" b="b"/>
                  <a:pathLst>
                    <a:path w="160" h="335">
                      <a:moveTo>
                        <a:pt x="116" y="0"/>
                      </a:moveTo>
                      <a:lnTo>
                        <a:pt x="19" y="106"/>
                      </a:lnTo>
                      <a:lnTo>
                        <a:pt x="0" y="230"/>
                      </a:lnTo>
                      <a:lnTo>
                        <a:pt x="33" y="314"/>
                      </a:lnTo>
                      <a:lnTo>
                        <a:pt x="94" y="335"/>
                      </a:lnTo>
                      <a:lnTo>
                        <a:pt x="76" y="154"/>
                      </a:lnTo>
                      <a:lnTo>
                        <a:pt x="160" y="17"/>
                      </a:lnTo>
                      <a:lnTo>
                        <a:pt x="116" y="0"/>
                      </a:lnTo>
                      <a:lnTo>
                        <a:pt x="116" y="0"/>
                      </a:lnTo>
                      <a:close/>
                    </a:path>
                  </a:pathLst>
                </a:custGeom>
                <a:solidFill>
                  <a:schemeClr val="accent2"/>
                </a:solidFill>
                <a:ln w="9525">
                  <a:noFill/>
                  <a:round/>
                  <a:headEnd/>
                  <a:tailEnd/>
                </a:ln>
              </p:spPr>
              <p:txBody>
                <a:bodyPr/>
                <a:lstStyle/>
                <a:p>
                  <a:pPr eaLnBrk="0" hangingPunct="0">
                    <a:defRPr/>
                  </a:pPr>
                  <a:endParaRPr lang="en-US"/>
                </a:p>
              </p:txBody>
            </p:sp>
            <p:sp>
              <p:nvSpPr>
                <p:cNvPr id="4128" name="Freeform 32"/>
                <p:cNvSpPr>
                  <a:spLocks/>
                </p:cNvSpPr>
                <p:nvPr userDrawn="1"/>
              </p:nvSpPr>
              <p:spPr bwMode="auto">
                <a:xfrm>
                  <a:off x="449" y="3490"/>
                  <a:ext cx="323" cy="594"/>
                </a:xfrm>
                <a:custGeom>
                  <a:avLst/>
                  <a:gdLst/>
                  <a:ahLst/>
                  <a:cxnLst>
                    <a:cxn ang="0">
                      <a:pos x="218" y="896"/>
                    </a:cxn>
                    <a:cxn ang="0">
                      <a:pos x="0" y="124"/>
                    </a:cxn>
                    <a:cxn ang="0">
                      <a:pos x="81" y="38"/>
                    </a:cxn>
                    <a:cxn ang="0">
                      <a:pos x="258" y="0"/>
                    </a:cxn>
                    <a:cxn ang="0">
                      <a:pos x="399" y="57"/>
                    </a:cxn>
                    <a:cxn ang="0">
                      <a:pos x="642" y="1188"/>
                    </a:cxn>
                    <a:cxn ang="0">
                      <a:pos x="555" y="1091"/>
                    </a:cxn>
                    <a:cxn ang="0">
                      <a:pos x="355" y="97"/>
                    </a:cxn>
                    <a:cxn ang="0">
                      <a:pos x="226" y="61"/>
                    </a:cxn>
                    <a:cxn ang="0">
                      <a:pos x="119" y="74"/>
                    </a:cxn>
                    <a:cxn ang="0">
                      <a:pos x="76" y="141"/>
                    </a:cxn>
                    <a:cxn ang="0">
                      <a:pos x="306" y="924"/>
                    </a:cxn>
                    <a:cxn ang="0">
                      <a:pos x="218" y="896"/>
                    </a:cxn>
                    <a:cxn ang="0">
                      <a:pos x="218" y="896"/>
                    </a:cxn>
                  </a:cxnLst>
                  <a:rect l="0" t="0" r="r" b="b"/>
                  <a:pathLst>
                    <a:path w="642" h="1188">
                      <a:moveTo>
                        <a:pt x="218" y="896"/>
                      </a:moveTo>
                      <a:lnTo>
                        <a:pt x="0" y="124"/>
                      </a:lnTo>
                      <a:lnTo>
                        <a:pt x="81" y="38"/>
                      </a:lnTo>
                      <a:lnTo>
                        <a:pt x="258" y="0"/>
                      </a:lnTo>
                      <a:lnTo>
                        <a:pt x="399" y="57"/>
                      </a:lnTo>
                      <a:lnTo>
                        <a:pt x="642" y="1188"/>
                      </a:lnTo>
                      <a:lnTo>
                        <a:pt x="555" y="1091"/>
                      </a:lnTo>
                      <a:lnTo>
                        <a:pt x="355" y="97"/>
                      </a:lnTo>
                      <a:lnTo>
                        <a:pt x="226" y="61"/>
                      </a:lnTo>
                      <a:lnTo>
                        <a:pt x="119" y="74"/>
                      </a:lnTo>
                      <a:lnTo>
                        <a:pt x="76" y="141"/>
                      </a:lnTo>
                      <a:lnTo>
                        <a:pt x="306" y="924"/>
                      </a:lnTo>
                      <a:lnTo>
                        <a:pt x="218" y="896"/>
                      </a:lnTo>
                      <a:lnTo>
                        <a:pt x="218" y="896"/>
                      </a:lnTo>
                      <a:close/>
                    </a:path>
                  </a:pathLst>
                </a:custGeom>
                <a:solidFill>
                  <a:schemeClr val="accent2"/>
                </a:solidFill>
                <a:ln w="9525">
                  <a:noFill/>
                  <a:round/>
                  <a:headEnd/>
                  <a:tailEnd/>
                </a:ln>
              </p:spPr>
              <p:txBody>
                <a:bodyPr/>
                <a:lstStyle/>
                <a:p>
                  <a:pPr eaLnBrk="0" hangingPunct="0">
                    <a:defRPr/>
                  </a:pPr>
                  <a:endParaRPr lang="en-US"/>
                </a:p>
              </p:txBody>
            </p:sp>
            <p:sp>
              <p:nvSpPr>
                <p:cNvPr id="4129" name="Freeform 33"/>
                <p:cNvSpPr>
                  <a:spLocks/>
                </p:cNvSpPr>
                <p:nvPr userDrawn="1"/>
              </p:nvSpPr>
              <p:spPr bwMode="auto">
                <a:xfrm>
                  <a:off x="577" y="3650"/>
                  <a:ext cx="97" cy="252"/>
                </a:xfrm>
                <a:custGeom>
                  <a:avLst/>
                  <a:gdLst/>
                  <a:ahLst/>
                  <a:cxnLst>
                    <a:cxn ang="0">
                      <a:pos x="0" y="27"/>
                    </a:cxn>
                    <a:cxn ang="0">
                      <a:pos x="76" y="194"/>
                    </a:cxn>
                    <a:cxn ang="0">
                      <a:pos x="113" y="318"/>
                    </a:cxn>
                    <a:cxn ang="0">
                      <a:pos x="116" y="504"/>
                    </a:cxn>
                    <a:cxn ang="0">
                      <a:pos x="192" y="504"/>
                    </a:cxn>
                    <a:cxn ang="0">
                      <a:pos x="187" y="360"/>
                    </a:cxn>
                    <a:cxn ang="0">
                      <a:pos x="162" y="208"/>
                    </a:cxn>
                    <a:cxn ang="0">
                      <a:pos x="99" y="59"/>
                    </a:cxn>
                    <a:cxn ang="0">
                      <a:pos x="63" y="0"/>
                    </a:cxn>
                    <a:cxn ang="0">
                      <a:pos x="0" y="27"/>
                    </a:cxn>
                    <a:cxn ang="0">
                      <a:pos x="0" y="27"/>
                    </a:cxn>
                  </a:cxnLst>
                  <a:rect l="0" t="0" r="r" b="b"/>
                  <a:pathLst>
                    <a:path w="192" h="504">
                      <a:moveTo>
                        <a:pt x="0" y="27"/>
                      </a:moveTo>
                      <a:lnTo>
                        <a:pt x="76" y="194"/>
                      </a:lnTo>
                      <a:lnTo>
                        <a:pt x="113" y="318"/>
                      </a:lnTo>
                      <a:lnTo>
                        <a:pt x="116" y="504"/>
                      </a:lnTo>
                      <a:lnTo>
                        <a:pt x="192" y="504"/>
                      </a:lnTo>
                      <a:lnTo>
                        <a:pt x="187" y="360"/>
                      </a:lnTo>
                      <a:lnTo>
                        <a:pt x="162" y="208"/>
                      </a:lnTo>
                      <a:lnTo>
                        <a:pt x="99" y="59"/>
                      </a:lnTo>
                      <a:lnTo>
                        <a:pt x="63" y="0"/>
                      </a:lnTo>
                      <a:lnTo>
                        <a:pt x="0" y="27"/>
                      </a:lnTo>
                      <a:lnTo>
                        <a:pt x="0" y="27"/>
                      </a:lnTo>
                      <a:close/>
                    </a:path>
                  </a:pathLst>
                </a:custGeom>
                <a:solidFill>
                  <a:schemeClr val="accent2"/>
                </a:solidFill>
                <a:ln w="9525">
                  <a:noFill/>
                  <a:round/>
                  <a:headEnd/>
                  <a:tailEnd/>
                </a:ln>
              </p:spPr>
              <p:txBody>
                <a:bodyPr/>
                <a:lstStyle/>
                <a:p>
                  <a:pPr eaLnBrk="0" hangingPunct="0">
                    <a:defRPr/>
                  </a:pPr>
                  <a:endParaRPr lang="en-US"/>
                </a:p>
              </p:txBody>
            </p:sp>
            <p:sp>
              <p:nvSpPr>
                <p:cNvPr id="4130" name="Freeform 34"/>
                <p:cNvSpPr>
                  <a:spLocks/>
                </p:cNvSpPr>
                <p:nvPr userDrawn="1"/>
              </p:nvSpPr>
              <p:spPr bwMode="auto">
                <a:xfrm>
                  <a:off x="328" y="3630"/>
                  <a:ext cx="195" cy="137"/>
                </a:xfrm>
                <a:custGeom>
                  <a:avLst/>
                  <a:gdLst/>
                  <a:ahLst/>
                  <a:cxnLst>
                    <a:cxn ang="0">
                      <a:pos x="297" y="0"/>
                    </a:cxn>
                    <a:cxn ang="0">
                      <a:pos x="257" y="17"/>
                    </a:cxn>
                    <a:cxn ang="0">
                      <a:pos x="253" y="66"/>
                    </a:cxn>
                    <a:cxn ang="0">
                      <a:pos x="0" y="169"/>
                    </a:cxn>
                    <a:cxn ang="0">
                      <a:pos x="0" y="222"/>
                    </a:cxn>
                    <a:cxn ang="0">
                      <a:pos x="284" y="226"/>
                    </a:cxn>
                    <a:cxn ang="0">
                      <a:pos x="320" y="269"/>
                    </a:cxn>
                    <a:cxn ang="0">
                      <a:pos x="390" y="266"/>
                    </a:cxn>
                    <a:cxn ang="0">
                      <a:pos x="383" y="190"/>
                    </a:cxn>
                    <a:cxn ang="0">
                      <a:pos x="116" y="176"/>
                    </a:cxn>
                    <a:cxn ang="0">
                      <a:pos x="333" y="89"/>
                    </a:cxn>
                    <a:cxn ang="0">
                      <a:pos x="297" y="0"/>
                    </a:cxn>
                    <a:cxn ang="0">
                      <a:pos x="297" y="0"/>
                    </a:cxn>
                  </a:cxnLst>
                  <a:rect l="0" t="0" r="r" b="b"/>
                  <a:pathLst>
                    <a:path w="390" h="269">
                      <a:moveTo>
                        <a:pt x="297" y="0"/>
                      </a:moveTo>
                      <a:lnTo>
                        <a:pt x="257" y="17"/>
                      </a:lnTo>
                      <a:lnTo>
                        <a:pt x="253" y="66"/>
                      </a:lnTo>
                      <a:lnTo>
                        <a:pt x="0" y="169"/>
                      </a:lnTo>
                      <a:lnTo>
                        <a:pt x="0" y="222"/>
                      </a:lnTo>
                      <a:lnTo>
                        <a:pt x="284" y="226"/>
                      </a:lnTo>
                      <a:lnTo>
                        <a:pt x="320" y="269"/>
                      </a:lnTo>
                      <a:lnTo>
                        <a:pt x="390" y="266"/>
                      </a:lnTo>
                      <a:lnTo>
                        <a:pt x="383" y="190"/>
                      </a:lnTo>
                      <a:lnTo>
                        <a:pt x="116" y="176"/>
                      </a:lnTo>
                      <a:lnTo>
                        <a:pt x="333" y="89"/>
                      </a:lnTo>
                      <a:lnTo>
                        <a:pt x="297" y="0"/>
                      </a:lnTo>
                      <a:lnTo>
                        <a:pt x="297" y="0"/>
                      </a:lnTo>
                      <a:close/>
                    </a:path>
                  </a:pathLst>
                </a:custGeom>
                <a:solidFill>
                  <a:schemeClr val="accent2"/>
                </a:solidFill>
                <a:ln w="9525">
                  <a:noFill/>
                  <a:round/>
                  <a:headEnd/>
                  <a:tailEnd/>
                </a:ln>
              </p:spPr>
              <p:txBody>
                <a:bodyPr/>
                <a:lstStyle/>
                <a:p>
                  <a:pPr eaLnBrk="0" hangingPunct="0">
                    <a:defRPr/>
                  </a:pPr>
                  <a:endParaRPr lang="en-US"/>
                </a:p>
              </p:txBody>
            </p:sp>
            <p:sp>
              <p:nvSpPr>
                <p:cNvPr id="4131" name="Freeform 35"/>
                <p:cNvSpPr>
                  <a:spLocks/>
                </p:cNvSpPr>
                <p:nvPr userDrawn="1"/>
              </p:nvSpPr>
              <p:spPr bwMode="auto">
                <a:xfrm>
                  <a:off x="658" y="3537"/>
                  <a:ext cx="471" cy="213"/>
                </a:xfrm>
                <a:custGeom>
                  <a:avLst/>
                  <a:gdLst/>
                  <a:ahLst/>
                  <a:cxnLst>
                    <a:cxn ang="0">
                      <a:pos x="0" y="131"/>
                    </a:cxn>
                    <a:cxn ang="0">
                      <a:pos x="863" y="0"/>
                    </a:cxn>
                    <a:cxn ang="0">
                      <a:pos x="926" y="78"/>
                    </a:cxn>
                    <a:cxn ang="0">
                      <a:pos x="941" y="181"/>
                    </a:cxn>
                    <a:cxn ang="0">
                      <a:pos x="903" y="282"/>
                    </a:cxn>
                    <a:cxn ang="0">
                      <a:pos x="57" y="424"/>
                    </a:cxn>
                    <a:cxn ang="0">
                      <a:pos x="53" y="384"/>
                    </a:cxn>
                    <a:cxn ang="0">
                      <a:pos x="863" y="242"/>
                    </a:cxn>
                    <a:cxn ang="0">
                      <a:pos x="893" y="145"/>
                    </a:cxn>
                    <a:cxn ang="0">
                      <a:pos x="840" y="57"/>
                    </a:cxn>
                    <a:cxn ang="0">
                      <a:pos x="0" y="185"/>
                    </a:cxn>
                    <a:cxn ang="0">
                      <a:pos x="0" y="131"/>
                    </a:cxn>
                    <a:cxn ang="0">
                      <a:pos x="0" y="131"/>
                    </a:cxn>
                  </a:cxnLst>
                  <a:rect l="0" t="0" r="r" b="b"/>
                  <a:pathLst>
                    <a:path w="941" h="424">
                      <a:moveTo>
                        <a:pt x="0" y="131"/>
                      </a:moveTo>
                      <a:lnTo>
                        <a:pt x="863" y="0"/>
                      </a:lnTo>
                      <a:lnTo>
                        <a:pt x="926" y="78"/>
                      </a:lnTo>
                      <a:lnTo>
                        <a:pt x="941" y="181"/>
                      </a:lnTo>
                      <a:lnTo>
                        <a:pt x="903" y="282"/>
                      </a:lnTo>
                      <a:lnTo>
                        <a:pt x="57" y="424"/>
                      </a:lnTo>
                      <a:lnTo>
                        <a:pt x="53" y="384"/>
                      </a:lnTo>
                      <a:lnTo>
                        <a:pt x="863" y="242"/>
                      </a:lnTo>
                      <a:lnTo>
                        <a:pt x="893" y="145"/>
                      </a:lnTo>
                      <a:lnTo>
                        <a:pt x="840" y="57"/>
                      </a:lnTo>
                      <a:lnTo>
                        <a:pt x="0" y="185"/>
                      </a:lnTo>
                      <a:lnTo>
                        <a:pt x="0" y="131"/>
                      </a:lnTo>
                      <a:lnTo>
                        <a:pt x="0" y="131"/>
                      </a:lnTo>
                      <a:close/>
                    </a:path>
                  </a:pathLst>
                </a:custGeom>
                <a:solidFill>
                  <a:schemeClr val="accent2"/>
                </a:solidFill>
                <a:ln w="9525">
                  <a:noFill/>
                  <a:round/>
                  <a:headEnd/>
                  <a:tailEnd/>
                </a:ln>
              </p:spPr>
              <p:txBody>
                <a:bodyPr/>
                <a:lstStyle/>
                <a:p>
                  <a:pPr eaLnBrk="0" hangingPunct="0">
                    <a:defRPr/>
                  </a:pPr>
                  <a:endParaRPr lang="en-US"/>
                </a:p>
              </p:txBody>
            </p:sp>
            <p:sp>
              <p:nvSpPr>
                <p:cNvPr id="4132" name="Freeform 36"/>
                <p:cNvSpPr>
                  <a:spLocks/>
                </p:cNvSpPr>
                <p:nvPr userDrawn="1"/>
              </p:nvSpPr>
              <p:spPr bwMode="auto">
                <a:xfrm>
                  <a:off x="717" y="3607"/>
                  <a:ext cx="245" cy="85"/>
                </a:xfrm>
                <a:custGeom>
                  <a:avLst/>
                  <a:gdLst/>
                  <a:ahLst/>
                  <a:cxnLst>
                    <a:cxn ang="0">
                      <a:pos x="0" y="126"/>
                    </a:cxn>
                    <a:cxn ang="0">
                      <a:pos x="66" y="173"/>
                    </a:cxn>
                    <a:cxn ang="0">
                      <a:pos x="222" y="166"/>
                    </a:cxn>
                    <a:cxn ang="0">
                      <a:pos x="418" y="116"/>
                    </a:cxn>
                    <a:cxn ang="0">
                      <a:pos x="488" y="42"/>
                    </a:cxn>
                    <a:cxn ang="0">
                      <a:pos x="443" y="2"/>
                    </a:cxn>
                    <a:cxn ang="0">
                      <a:pos x="253" y="0"/>
                    </a:cxn>
                    <a:cxn ang="0">
                      <a:pos x="110" y="12"/>
                    </a:cxn>
                    <a:cxn ang="0">
                      <a:pos x="15" y="76"/>
                    </a:cxn>
                    <a:cxn ang="0">
                      <a:pos x="112" y="95"/>
                    </a:cxn>
                    <a:cxn ang="0">
                      <a:pos x="275" y="53"/>
                    </a:cxn>
                    <a:cxn ang="0">
                      <a:pos x="416" y="53"/>
                    </a:cxn>
                    <a:cxn ang="0">
                      <a:pos x="268" y="110"/>
                    </a:cxn>
                    <a:cxn ang="0">
                      <a:pos x="142" y="126"/>
                    </a:cxn>
                    <a:cxn ang="0">
                      <a:pos x="0" y="126"/>
                    </a:cxn>
                    <a:cxn ang="0">
                      <a:pos x="0" y="126"/>
                    </a:cxn>
                  </a:cxnLst>
                  <a:rect l="0" t="0" r="r" b="b"/>
                  <a:pathLst>
                    <a:path w="488" h="173">
                      <a:moveTo>
                        <a:pt x="0" y="126"/>
                      </a:moveTo>
                      <a:lnTo>
                        <a:pt x="66" y="173"/>
                      </a:lnTo>
                      <a:lnTo>
                        <a:pt x="222" y="166"/>
                      </a:lnTo>
                      <a:lnTo>
                        <a:pt x="418" y="116"/>
                      </a:lnTo>
                      <a:lnTo>
                        <a:pt x="488" y="42"/>
                      </a:lnTo>
                      <a:lnTo>
                        <a:pt x="443" y="2"/>
                      </a:lnTo>
                      <a:lnTo>
                        <a:pt x="253" y="0"/>
                      </a:lnTo>
                      <a:lnTo>
                        <a:pt x="110" y="12"/>
                      </a:lnTo>
                      <a:lnTo>
                        <a:pt x="15" y="76"/>
                      </a:lnTo>
                      <a:lnTo>
                        <a:pt x="112" y="95"/>
                      </a:lnTo>
                      <a:lnTo>
                        <a:pt x="275" y="53"/>
                      </a:lnTo>
                      <a:lnTo>
                        <a:pt x="416" y="53"/>
                      </a:lnTo>
                      <a:lnTo>
                        <a:pt x="268" y="110"/>
                      </a:lnTo>
                      <a:lnTo>
                        <a:pt x="142" y="126"/>
                      </a:lnTo>
                      <a:lnTo>
                        <a:pt x="0" y="126"/>
                      </a:lnTo>
                      <a:lnTo>
                        <a:pt x="0" y="126"/>
                      </a:lnTo>
                      <a:close/>
                    </a:path>
                  </a:pathLst>
                </a:custGeom>
                <a:solidFill>
                  <a:schemeClr val="accent2"/>
                </a:solidFill>
                <a:ln w="9525">
                  <a:noFill/>
                  <a:round/>
                  <a:headEnd/>
                  <a:tailEnd/>
                </a:ln>
              </p:spPr>
              <p:txBody>
                <a:bodyPr/>
                <a:lstStyle/>
                <a:p>
                  <a:pPr eaLnBrk="0" hangingPunct="0">
                    <a:defRPr/>
                  </a:pPr>
                  <a:endParaRPr lang="en-US"/>
                </a:p>
              </p:txBody>
            </p:sp>
          </p:grpSp>
        </p:grpSp>
      </p:grpSp>
      <p:grpSp>
        <p:nvGrpSpPr>
          <p:cNvPr id="1035" name="Group 37"/>
          <p:cNvGrpSpPr>
            <a:grpSpLocks/>
          </p:cNvGrpSpPr>
          <p:nvPr/>
        </p:nvGrpSpPr>
        <p:grpSpPr bwMode="auto">
          <a:xfrm>
            <a:off x="8680450" y="2116138"/>
            <a:ext cx="385763" cy="4308475"/>
            <a:chOff x="5468" y="1333"/>
            <a:chExt cx="243" cy="2714"/>
          </a:xfrm>
        </p:grpSpPr>
        <p:sp>
          <p:nvSpPr>
            <p:cNvPr id="4134" name="Freeform 38"/>
            <p:cNvSpPr>
              <a:spLocks/>
            </p:cNvSpPr>
            <p:nvPr userDrawn="1"/>
          </p:nvSpPr>
          <p:spPr bwMode="auto">
            <a:xfrm flipH="1">
              <a:off x="5468" y="2620"/>
              <a:ext cx="205" cy="1427"/>
            </a:xfrm>
            <a:custGeom>
              <a:avLst/>
              <a:gdLst/>
              <a:ahLst/>
              <a:cxnLst>
                <a:cxn ang="0">
                  <a:pos x="692" y="3156"/>
                </a:cxn>
                <a:cxn ang="0">
                  <a:pos x="380" y="2945"/>
                </a:cxn>
                <a:cxn ang="0">
                  <a:pos x="319" y="2783"/>
                </a:cxn>
                <a:cxn ang="0">
                  <a:pos x="371" y="2542"/>
                </a:cxn>
                <a:cxn ang="0">
                  <a:pos x="591" y="2251"/>
                </a:cxn>
                <a:cxn ang="0">
                  <a:pos x="641" y="2070"/>
                </a:cxn>
                <a:cxn ang="0">
                  <a:pos x="591" y="1948"/>
                </a:cxn>
                <a:cxn ang="0">
                  <a:pos x="401" y="1859"/>
                </a:cxn>
                <a:cxn ang="0">
                  <a:pos x="361" y="1747"/>
                </a:cxn>
                <a:cxn ang="0">
                  <a:pos x="430" y="1587"/>
                </a:cxn>
                <a:cxn ang="0">
                  <a:pos x="741" y="1156"/>
                </a:cxn>
                <a:cxn ang="0">
                  <a:pos x="772" y="945"/>
                </a:cxn>
                <a:cxn ang="0">
                  <a:pos x="692" y="713"/>
                </a:cxn>
                <a:cxn ang="0">
                  <a:pos x="430" y="603"/>
                </a:cxn>
                <a:cxn ang="0">
                  <a:pos x="200" y="422"/>
                </a:cxn>
                <a:cxn ang="0">
                  <a:pos x="0" y="0"/>
                </a:cxn>
                <a:cxn ang="0">
                  <a:pos x="29" y="382"/>
                </a:cxn>
                <a:cxn ang="0">
                  <a:pos x="179" y="612"/>
                </a:cxn>
                <a:cxn ang="0">
                  <a:pos x="380" y="753"/>
                </a:cxn>
                <a:cxn ang="0">
                  <a:pos x="601" y="833"/>
                </a:cxn>
                <a:cxn ang="0">
                  <a:pos x="612" y="1044"/>
                </a:cxn>
                <a:cxn ang="0">
                  <a:pos x="500" y="1266"/>
                </a:cxn>
                <a:cxn ang="0">
                  <a:pos x="240" y="1658"/>
                </a:cxn>
                <a:cxn ang="0">
                  <a:pos x="230" y="1909"/>
                </a:cxn>
                <a:cxn ang="0">
                  <a:pos x="471" y="2049"/>
                </a:cxn>
                <a:cxn ang="0">
                  <a:pos x="460" y="2180"/>
                </a:cxn>
                <a:cxn ang="0">
                  <a:pos x="249" y="2452"/>
                </a:cxn>
                <a:cxn ang="0">
                  <a:pos x="160" y="2713"/>
                </a:cxn>
                <a:cxn ang="0">
                  <a:pos x="240" y="2994"/>
                </a:cxn>
                <a:cxn ang="0">
                  <a:pos x="430" y="3144"/>
                </a:cxn>
                <a:cxn ang="0">
                  <a:pos x="671" y="3266"/>
                </a:cxn>
                <a:cxn ang="0">
                  <a:pos x="692" y="3156"/>
                </a:cxn>
                <a:cxn ang="0">
                  <a:pos x="692" y="3156"/>
                </a:cxn>
              </a:cxnLst>
              <a:rect l="0" t="0" r="r" b="b"/>
              <a:pathLst>
                <a:path w="772" h="3266">
                  <a:moveTo>
                    <a:pt x="692" y="3156"/>
                  </a:moveTo>
                  <a:lnTo>
                    <a:pt x="380" y="2945"/>
                  </a:lnTo>
                  <a:lnTo>
                    <a:pt x="319" y="2783"/>
                  </a:lnTo>
                  <a:lnTo>
                    <a:pt x="371" y="2542"/>
                  </a:lnTo>
                  <a:lnTo>
                    <a:pt x="591" y="2251"/>
                  </a:lnTo>
                  <a:lnTo>
                    <a:pt x="641" y="2070"/>
                  </a:lnTo>
                  <a:lnTo>
                    <a:pt x="591" y="1948"/>
                  </a:lnTo>
                  <a:lnTo>
                    <a:pt x="401" y="1859"/>
                  </a:lnTo>
                  <a:lnTo>
                    <a:pt x="361" y="1747"/>
                  </a:lnTo>
                  <a:lnTo>
                    <a:pt x="430" y="1587"/>
                  </a:lnTo>
                  <a:lnTo>
                    <a:pt x="741" y="1156"/>
                  </a:lnTo>
                  <a:lnTo>
                    <a:pt x="772" y="945"/>
                  </a:lnTo>
                  <a:lnTo>
                    <a:pt x="692" y="713"/>
                  </a:lnTo>
                  <a:lnTo>
                    <a:pt x="430" y="603"/>
                  </a:lnTo>
                  <a:lnTo>
                    <a:pt x="200" y="422"/>
                  </a:lnTo>
                  <a:lnTo>
                    <a:pt x="0" y="0"/>
                  </a:lnTo>
                  <a:lnTo>
                    <a:pt x="29" y="382"/>
                  </a:lnTo>
                  <a:lnTo>
                    <a:pt x="179" y="612"/>
                  </a:lnTo>
                  <a:lnTo>
                    <a:pt x="380" y="753"/>
                  </a:lnTo>
                  <a:lnTo>
                    <a:pt x="601" y="833"/>
                  </a:lnTo>
                  <a:lnTo>
                    <a:pt x="612" y="1044"/>
                  </a:lnTo>
                  <a:lnTo>
                    <a:pt x="500" y="1266"/>
                  </a:lnTo>
                  <a:lnTo>
                    <a:pt x="240" y="1658"/>
                  </a:lnTo>
                  <a:lnTo>
                    <a:pt x="230" y="1909"/>
                  </a:lnTo>
                  <a:lnTo>
                    <a:pt x="471" y="2049"/>
                  </a:lnTo>
                  <a:lnTo>
                    <a:pt x="460" y="2180"/>
                  </a:lnTo>
                  <a:lnTo>
                    <a:pt x="249" y="2452"/>
                  </a:lnTo>
                  <a:lnTo>
                    <a:pt x="160" y="2713"/>
                  </a:lnTo>
                  <a:lnTo>
                    <a:pt x="240" y="2994"/>
                  </a:lnTo>
                  <a:lnTo>
                    <a:pt x="430" y="3144"/>
                  </a:lnTo>
                  <a:lnTo>
                    <a:pt x="671" y="3266"/>
                  </a:lnTo>
                  <a:lnTo>
                    <a:pt x="692" y="3156"/>
                  </a:lnTo>
                  <a:lnTo>
                    <a:pt x="692" y="3156"/>
                  </a:lnTo>
                  <a:close/>
                </a:path>
              </a:pathLst>
            </a:custGeom>
            <a:solidFill>
              <a:schemeClr val="folHlink"/>
            </a:solidFill>
            <a:ln w="9525">
              <a:noFill/>
              <a:round/>
              <a:headEnd/>
              <a:tailEnd/>
            </a:ln>
          </p:spPr>
          <p:txBody>
            <a:bodyPr/>
            <a:lstStyle/>
            <a:p>
              <a:pPr eaLnBrk="0" hangingPunct="0">
                <a:defRPr/>
              </a:pPr>
              <a:endParaRPr lang="en-US"/>
            </a:p>
          </p:txBody>
        </p:sp>
        <p:sp>
          <p:nvSpPr>
            <p:cNvPr id="4135" name="Freeform 39"/>
            <p:cNvSpPr>
              <a:spLocks/>
            </p:cNvSpPr>
            <p:nvPr userDrawn="1"/>
          </p:nvSpPr>
          <p:spPr bwMode="auto">
            <a:xfrm flipH="1">
              <a:off x="5506" y="1333"/>
              <a:ext cx="205" cy="1633"/>
            </a:xfrm>
            <a:custGeom>
              <a:avLst/>
              <a:gdLst/>
              <a:ahLst/>
              <a:cxnLst>
                <a:cxn ang="0">
                  <a:pos x="692" y="3156"/>
                </a:cxn>
                <a:cxn ang="0">
                  <a:pos x="380" y="2945"/>
                </a:cxn>
                <a:cxn ang="0">
                  <a:pos x="319" y="2783"/>
                </a:cxn>
                <a:cxn ang="0">
                  <a:pos x="371" y="2542"/>
                </a:cxn>
                <a:cxn ang="0">
                  <a:pos x="591" y="2251"/>
                </a:cxn>
                <a:cxn ang="0">
                  <a:pos x="641" y="2070"/>
                </a:cxn>
                <a:cxn ang="0">
                  <a:pos x="591" y="1948"/>
                </a:cxn>
                <a:cxn ang="0">
                  <a:pos x="401" y="1859"/>
                </a:cxn>
                <a:cxn ang="0">
                  <a:pos x="361" y="1747"/>
                </a:cxn>
                <a:cxn ang="0">
                  <a:pos x="430" y="1587"/>
                </a:cxn>
                <a:cxn ang="0">
                  <a:pos x="741" y="1156"/>
                </a:cxn>
                <a:cxn ang="0">
                  <a:pos x="772" y="945"/>
                </a:cxn>
                <a:cxn ang="0">
                  <a:pos x="692" y="713"/>
                </a:cxn>
                <a:cxn ang="0">
                  <a:pos x="430" y="603"/>
                </a:cxn>
                <a:cxn ang="0">
                  <a:pos x="200" y="422"/>
                </a:cxn>
                <a:cxn ang="0">
                  <a:pos x="0" y="0"/>
                </a:cxn>
                <a:cxn ang="0">
                  <a:pos x="29" y="382"/>
                </a:cxn>
                <a:cxn ang="0">
                  <a:pos x="179" y="612"/>
                </a:cxn>
                <a:cxn ang="0">
                  <a:pos x="380" y="753"/>
                </a:cxn>
                <a:cxn ang="0">
                  <a:pos x="601" y="833"/>
                </a:cxn>
                <a:cxn ang="0">
                  <a:pos x="612" y="1044"/>
                </a:cxn>
                <a:cxn ang="0">
                  <a:pos x="500" y="1266"/>
                </a:cxn>
                <a:cxn ang="0">
                  <a:pos x="240" y="1658"/>
                </a:cxn>
                <a:cxn ang="0">
                  <a:pos x="230" y="1909"/>
                </a:cxn>
                <a:cxn ang="0">
                  <a:pos x="471" y="2049"/>
                </a:cxn>
                <a:cxn ang="0">
                  <a:pos x="460" y="2180"/>
                </a:cxn>
                <a:cxn ang="0">
                  <a:pos x="249" y="2452"/>
                </a:cxn>
                <a:cxn ang="0">
                  <a:pos x="160" y="2713"/>
                </a:cxn>
                <a:cxn ang="0">
                  <a:pos x="240" y="2994"/>
                </a:cxn>
                <a:cxn ang="0">
                  <a:pos x="430" y="3144"/>
                </a:cxn>
                <a:cxn ang="0">
                  <a:pos x="671" y="3266"/>
                </a:cxn>
                <a:cxn ang="0">
                  <a:pos x="692" y="3156"/>
                </a:cxn>
                <a:cxn ang="0">
                  <a:pos x="692" y="3156"/>
                </a:cxn>
              </a:cxnLst>
              <a:rect l="0" t="0" r="r" b="b"/>
              <a:pathLst>
                <a:path w="772" h="3266">
                  <a:moveTo>
                    <a:pt x="692" y="3156"/>
                  </a:moveTo>
                  <a:lnTo>
                    <a:pt x="380" y="2945"/>
                  </a:lnTo>
                  <a:lnTo>
                    <a:pt x="319" y="2783"/>
                  </a:lnTo>
                  <a:lnTo>
                    <a:pt x="371" y="2542"/>
                  </a:lnTo>
                  <a:lnTo>
                    <a:pt x="591" y="2251"/>
                  </a:lnTo>
                  <a:lnTo>
                    <a:pt x="641" y="2070"/>
                  </a:lnTo>
                  <a:lnTo>
                    <a:pt x="591" y="1948"/>
                  </a:lnTo>
                  <a:lnTo>
                    <a:pt x="401" y="1859"/>
                  </a:lnTo>
                  <a:lnTo>
                    <a:pt x="361" y="1747"/>
                  </a:lnTo>
                  <a:lnTo>
                    <a:pt x="430" y="1587"/>
                  </a:lnTo>
                  <a:lnTo>
                    <a:pt x="741" y="1156"/>
                  </a:lnTo>
                  <a:lnTo>
                    <a:pt x="772" y="945"/>
                  </a:lnTo>
                  <a:lnTo>
                    <a:pt x="692" y="713"/>
                  </a:lnTo>
                  <a:lnTo>
                    <a:pt x="430" y="603"/>
                  </a:lnTo>
                  <a:lnTo>
                    <a:pt x="200" y="422"/>
                  </a:lnTo>
                  <a:lnTo>
                    <a:pt x="0" y="0"/>
                  </a:lnTo>
                  <a:lnTo>
                    <a:pt x="29" y="382"/>
                  </a:lnTo>
                  <a:lnTo>
                    <a:pt x="179" y="612"/>
                  </a:lnTo>
                  <a:lnTo>
                    <a:pt x="380" y="753"/>
                  </a:lnTo>
                  <a:lnTo>
                    <a:pt x="601" y="833"/>
                  </a:lnTo>
                  <a:lnTo>
                    <a:pt x="612" y="1044"/>
                  </a:lnTo>
                  <a:lnTo>
                    <a:pt x="500" y="1266"/>
                  </a:lnTo>
                  <a:lnTo>
                    <a:pt x="240" y="1658"/>
                  </a:lnTo>
                  <a:lnTo>
                    <a:pt x="230" y="1909"/>
                  </a:lnTo>
                  <a:lnTo>
                    <a:pt x="471" y="2049"/>
                  </a:lnTo>
                  <a:lnTo>
                    <a:pt x="460" y="2180"/>
                  </a:lnTo>
                  <a:lnTo>
                    <a:pt x="249" y="2452"/>
                  </a:lnTo>
                  <a:lnTo>
                    <a:pt x="160" y="2713"/>
                  </a:lnTo>
                  <a:lnTo>
                    <a:pt x="240" y="2994"/>
                  </a:lnTo>
                  <a:lnTo>
                    <a:pt x="430" y="3144"/>
                  </a:lnTo>
                  <a:lnTo>
                    <a:pt x="671" y="3266"/>
                  </a:lnTo>
                  <a:lnTo>
                    <a:pt x="692" y="3156"/>
                  </a:lnTo>
                  <a:lnTo>
                    <a:pt x="692" y="3156"/>
                  </a:lnTo>
                  <a:close/>
                </a:path>
              </a:pathLst>
            </a:custGeom>
            <a:solidFill>
              <a:schemeClr val="folHlink"/>
            </a:solidFill>
            <a:ln w="9525">
              <a:noFill/>
              <a:round/>
              <a:headEnd/>
              <a:tailEnd/>
            </a:ln>
          </p:spPr>
          <p:txBody>
            <a:bodyPr/>
            <a:lstStyle/>
            <a:p>
              <a:pPr eaLnBrk="0" hangingPunct="0">
                <a:defRPr/>
              </a:pPr>
              <a:endParaRPr lang="en-US"/>
            </a:p>
          </p:txBody>
        </p:sp>
      </p:grpSp>
      <p:grpSp>
        <p:nvGrpSpPr>
          <p:cNvPr id="1036" name="Group 40"/>
          <p:cNvGrpSpPr>
            <a:grpSpLocks/>
          </p:cNvGrpSpPr>
          <p:nvPr/>
        </p:nvGrpSpPr>
        <p:grpSpPr bwMode="auto">
          <a:xfrm>
            <a:off x="7318375" y="90488"/>
            <a:ext cx="2133600" cy="1911350"/>
            <a:chOff x="4610" y="57"/>
            <a:chExt cx="1344" cy="1204"/>
          </a:xfrm>
        </p:grpSpPr>
        <p:grpSp>
          <p:nvGrpSpPr>
            <p:cNvPr id="1037" name="Group 41"/>
            <p:cNvGrpSpPr>
              <a:grpSpLocks/>
            </p:cNvGrpSpPr>
            <p:nvPr userDrawn="1"/>
          </p:nvGrpSpPr>
          <p:grpSpPr bwMode="auto">
            <a:xfrm>
              <a:off x="4610" y="57"/>
              <a:ext cx="1344" cy="1204"/>
              <a:chOff x="4610" y="57"/>
              <a:chExt cx="1344" cy="1204"/>
            </a:xfrm>
          </p:grpSpPr>
          <p:sp>
            <p:nvSpPr>
              <p:cNvPr id="4138" name="Freeform 42"/>
              <p:cNvSpPr>
                <a:spLocks/>
              </p:cNvSpPr>
              <p:nvPr userDrawn="1"/>
            </p:nvSpPr>
            <p:spPr bwMode="auto">
              <a:xfrm rot="-3172564">
                <a:off x="5430" y="1086"/>
                <a:ext cx="62" cy="288"/>
              </a:xfrm>
              <a:custGeom>
                <a:avLst/>
                <a:gdLst/>
                <a:ahLst/>
                <a:cxnLst>
                  <a:cxn ang="0">
                    <a:pos x="123" y="9"/>
                  </a:cxn>
                  <a:cxn ang="0">
                    <a:pos x="131" y="342"/>
                  </a:cxn>
                  <a:cxn ang="0">
                    <a:pos x="0" y="806"/>
                  </a:cxn>
                  <a:cxn ang="0">
                    <a:pos x="79" y="789"/>
                  </a:cxn>
                  <a:cxn ang="0">
                    <a:pos x="218" y="376"/>
                  </a:cxn>
                  <a:cxn ang="0">
                    <a:pos x="245" y="0"/>
                  </a:cxn>
                  <a:cxn ang="0">
                    <a:pos x="123" y="9"/>
                  </a:cxn>
                  <a:cxn ang="0">
                    <a:pos x="123" y="9"/>
                  </a:cxn>
                </a:cxnLst>
                <a:rect l="0" t="0" r="r" b="b"/>
                <a:pathLst>
                  <a:path w="245" h="806">
                    <a:moveTo>
                      <a:pt x="123" y="9"/>
                    </a:moveTo>
                    <a:lnTo>
                      <a:pt x="131" y="342"/>
                    </a:lnTo>
                    <a:lnTo>
                      <a:pt x="0" y="806"/>
                    </a:lnTo>
                    <a:lnTo>
                      <a:pt x="79" y="789"/>
                    </a:lnTo>
                    <a:lnTo>
                      <a:pt x="218" y="376"/>
                    </a:lnTo>
                    <a:lnTo>
                      <a:pt x="245" y="0"/>
                    </a:lnTo>
                    <a:lnTo>
                      <a:pt x="123" y="9"/>
                    </a:lnTo>
                    <a:lnTo>
                      <a:pt x="123" y="9"/>
                    </a:lnTo>
                    <a:close/>
                  </a:path>
                </a:pathLst>
              </a:custGeom>
              <a:solidFill>
                <a:schemeClr val="accent2"/>
              </a:solidFill>
              <a:ln w="9525">
                <a:noFill/>
                <a:round/>
                <a:headEnd/>
                <a:tailEnd/>
              </a:ln>
            </p:spPr>
            <p:txBody>
              <a:bodyPr/>
              <a:lstStyle/>
              <a:p>
                <a:pPr eaLnBrk="0" hangingPunct="0">
                  <a:defRPr/>
                </a:pPr>
                <a:endParaRPr lang="en-US"/>
              </a:p>
            </p:txBody>
          </p:sp>
          <p:grpSp>
            <p:nvGrpSpPr>
              <p:cNvPr id="1040" name="Group 43"/>
              <p:cNvGrpSpPr>
                <a:grpSpLocks/>
              </p:cNvGrpSpPr>
              <p:nvPr userDrawn="1"/>
            </p:nvGrpSpPr>
            <p:grpSpPr bwMode="auto">
              <a:xfrm>
                <a:off x="4610" y="57"/>
                <a:ext cx="1344" cy="985"/>
                <a:chOff x="4610" y="57"/>
                <a:chExt cx="1344" cy="985"/>
              </a:xfrm>
            </p:grpSpPr>
            <p:sp>
              <p:nvSpPr>
                <p:cNvPr id="4140" name="Freeform 44"/>
                <p:cNvSpPr>
                  <a:spLocks/>
                </p:cNvSpPr>
                <p:nvPr userDrawn="1"/>
              </p:nvSpPr>
              <p:spPr bwMode="auto">
                <a:xfrm rot="-3172564">
                  <a:off x="4966" y="71"/>
                  <a:ext cx="153" cy="125"/>
                </a:xfrm>
                <a:custGeom>
                  <a:avLst/>
                  <a:gdLst/>
                  <a:ahLst/>
                  <a:cxnLst>
                    <a:cxn ang="0">
                      <a:pos x="0" y="0"/>
                    </a:cxn>
                    <a:cxn ang="0">
                      <a:pos x="298" y="184"/>
                    </a:cxn>
                    <a:cxn ang="0">
                      <a:pos x="500" y="349"/>
                    </a:cxn>
                    <a:cxn ang="0">
                      <a:pos x="604" y="140"/>
                    </a:cxn>
                    <a:cxn ang="0">
                      <a:pos x="359" y="9"/>
                    </a:cxn>
                    <a:cxn ang="0">
                      <a:pos x="464" y="184"/>
                    </a:cxn>
                    <a:cxn ang="0">
                      <a:pos x="131" y="17"/>
                    </a:cxn>
                    <a:cxn ang="0">
                      <a:pos x="0" y="0"/>
                    </a:cxn>
                    <a:cxn ang="0">
                      <a:pos x="0" y="0"/>
                    </a:cxn>
                  </a:cxnLst>
                  <a:rect l="0" t="0" r="r" b="b"/>
                  <a:pathLst>
                    <a:path w="604" h="349">
                      <a:moveTo>
                        <a:pt x="0" y="0"/>
                      </a:moveTo>
                      <a:lnTo>
                        <a:pt x="298" y="184"/>
                      </a:lnTo>
                      <a:lnTo>
                        <a:pt x="500" y="349"/>
                      </a:lnTo>
                      <a:lnTo>
                        <a:pt x="604" y="140"/>
                      </a:lnTo>
                      <a:lnTo>
                        <a:pt x="359" y="9"/>
                      </a:lnTo>
                      <a:lnTo>
                        <a:pt x="464" y="184"/>
                      </a:lnTo>
                      <a:lnTo>
                        <a:pt x="131" y="17"/>
                      </a:lnTo>
                      <a:lnTo>
                        <a:pt x="0" y="0"/>
                      </a:lnTo>
                      <a:lnTo>
                        <a:pt x="0" y="0"/>
                      </a:lnTo>
                      <a:close/>
                    </a:path>
                  </a:pathLst>
                </a:custGeom>
                <a:solidFill>
                  <a:schemeClr val="accent2"/>
                </a:solidFill>
                <a:ln w="9525">
                  <a:noFill/>
                  <a:round/>
                  <a:headEnd/>
                  <a:tailEnd/>
                </a:ln>
              </p:spPr>
              <p:txBody>
                <a:bodyPr/>
                <a:lstStyle/>
                <a:p>
                  <a:pPr eaLnBrk="0" hangingPunct="0">
                    <a:defRPr/>
                  </a:pPr>
                  <a:endParaRPr lang="en-US"/>
                </a:p>
              </p:txBody>
            </p:sp>
            <p:sp>
              <p:nvSpPr>
                <p:cNvPr id="4141" name="Freeform 45"/>
                <p:cNvSpPr>
                  <a:spLocks/>
                </p:cNvSpPr>
                <p:nvPr userDrawn="1"/>
              </p:nvSpPr>
              <p:spPr bwMode="auto">
                <a:xfrm rot="-3172564">
                  <a:off x="5052" y="328"/>
                  <a:ext cx="269" cy="438"/>
                </a:xfrm>
                <a:custGeom>
                  <a:avLst/>
                  <a:gdLst/>
                  <a:ahLst/>
                  <a:cxnLst>
                    <a:cxn ang="0">
                      <a:pos x="741" y="129"/>
                    </a:cxn>
                    <a:cxn ang="0">
                      <a:pos x="485" y="352"/>
                    </a:cxn>
                    <a:cxn ang="0">
                      <a:pos x="163" y="762"/>
                    </a:cxn>
                    <a:cxn ang="0">
                      <a:pos x="0" y="1101"/>
                    </a:cxn>
                    <a:cxn ang="0">
                      <a:pos x="59" y="1230"/>
                    </a:cxn>
                    <a:cxn ang="0">
                      <a:pos x="262" y="1201"/>
                    </a:cxn>
                    <a:cxn ang="0">
                      <a:pos x="578" y="914"/>
                    </a:cxn>
                    <a:cxn ang="0">
                      <a:pos x="876" y="534"/>
                    </a:cxn>
                    <a:cxn ang="0">
                      <a:pos x="1034" y="270"/>
                    </a:cxn>
                    <a:cxn ang="0">
                      <a:pos x="1064" y="84"/>
                    </a:cxn>
                    <a:cxn ang="0">
                      <a:pos x="977" y="0"/>
                    </a:cxn>
                    <a:cxn ang="0">
                      <a:pos x="836" y="65"/>
                    </a:cxn>
                    <a:cxn ang="0">
                      <a:pos x="969" y="107"/>
                    </a:cxn>
                    <a:cxn ang="0">
                      <a:pos x="876" y="352"/>
                    </a:cxn>
                    <a:cxn ang="0">
                      <a:pos x="690" y="656"/>
                    </a:cxn>
                    <a:cxn ang="0">
                      <a:pos x="350" y="1008"/>
                    </a:cxn>
                    <a:cxn ang="0">
                      <a:pos x="116" y="1114"/>
                    </a:cxn>
                    <a:cxn ang="0">
                      <a:pos x="135" y="943"/>
                    </a:cxn>
                    <a:cxn ang="0">
                      <a:pos x="437" y="504"/>
                    </a:cxn>
                    <a:cxn ang="0">
                      <a:pos x="831" y="118"/>
                    </a:cxn>
                    <a:cxn ang="0">
                      <a:pos x="741" y="129"/>
                    </a:cxn>
                    <a:cxn ang="0">
                      <a:pos x="741" y="129"/>
                    </a:cxn>
                  </a:cxnLst>
                  <a:rect l="0" t="0" r="r" b="b"/>
                  <a:pathLst>
                    <a:path w="1064" h="1230">
                      <a:moveTo>
                        <a:pt x="741" y="129"/>
                      </a:moveTo>
                      <a:lnTo>
                        <a:pt x="485" y="352"/>
                      </a:lnTo>
                      <a:lnTo>
                        <a:pt x="163" y="762"/>
                      </a:lnTo>
                      <a:lnTo>
                        <a:pt x="0" y="1101"/>
                      </a:lnTo>
                      <a:lnTo>
                        <a:pt x="59" y="1230"/>
                      </a:lnTo>
                      <a:lnTo>
                        <a:pt x="262" y="1201"/>
                      </a:lnTo>
                      <a:lnTo>
                        <a:pt x="578" y="914"/>
                      </a:lnTo>
                      <a:lnTo>
                        <a:pt x="876" y="534"/>
                      </a:lnTo>
                      <a:lnTo>
                        <a:pt x="1034" y="270"/>
                      </a:lnTo>
                      <a:lnTo>
                        <a:pt x="1064" y="84"/>
                      </a:lnTo>
                      <a:lnTo>
                        <a:pt x="977" y="0"/>
                      </a:lnTo>
                      <a:lnTo>
                        <a:pt x="836" y="65"/>
                      </a:lnTo>
                      <a:lnTo>
                        <a:pt x="969" y="107"/>
                      </a:lnTo>
                      <a:lnTo>
                        <a:pt x="876" y="352"/>
                      </a:lnTo>
                      <a:lnTo>
                        <a:pt x="690" y="656"/>
                      </a:lnTo>
                      <a:lnTo>
                        <a:pt x="350" y="1008"/>
                      </a:lnTo>
                      <a:lnTo>
                        <a:pt x="116" y="1114"/>
                      </a:lnTo>
                      <a:lnTo>
                        <a:pt x="135" y="943"/>
                      </a:lnTo>
                      <a:lnTo>
                        <a:pt x="437" y="504"/>
                      </a:lnTo>
                      <a:lnTo>
                        <a:pt x="831" y="118"/>
                      </a:lnTo>
                      <a:lnTo>
                        <a:pt x="741" y="129"/>
                      </a:lnTo>
                      <a:lnTo>
                        <a:pt x="741" y="129"/>
                      </a:lnTo>
                      <a:close/>
                    </a:path>
                  </a:pathLst>
                </a:custGeom>
                <a:solidFill>
                  <a:schemeClr val="accent2"/>
                </a:solidFill>
                <a:ln w="9525">
                  <a:noFill/>
                  <a:round/>
                  <a:headEnd/>
                  <a:tailEnd/>
                </a:ln>
              </p:spPr>
              <p:txBody>
                <a:bodyPr/>
                <a:lstStyle/>
                <a:p>
                  <a:pPr eaLnBrk="0" hangingPunct="0">
                    <a:defRPr/>
                  </a:pPr>
                  <a:endParaRPr lang="en-US"/>
                </a:p>
              </p:txBody>
            </p:sp>
            <p:sp>
              <p:nvSpPr>
                <p:cNvPr id="4142" name="Freeform 46"/>
                <p:cNvSpPr>
                  <a:spLocks/>
                </p:cNvSpPr>
                <p:nvPr userDrawn="1"/>
              </p:nvSpPr>
              <p:spPr bwMode="auto">
                <a:xfrm rot="-3172564">
                  <a:off x="4862" y="178"/>
                  <a:ext cx="505" cy="898"/>
                </a:xfrm>
                <a:custGeom>
                  <a:avLst/>
                  <a:gdLst/>
                  <a:ahLst/>
                  <a:cxnLst>
                    <a:cxn ang="0">
                      <a:pos x="1941" y="0"/>
                    </a:cxn>
                    <a:cxn ang="0">
                      <a:pos x="0" y="2521"/>
                    </a:cxn>
                    <a:cxn ang="0">
                      <a:pos x="192" y="2450"/>
                    </a:cxn>
                    <a:cxn ang="0">
                      <a:pos x="2002" y="61"/>
                    </a:cxn>
                    <a:cxn ang="0">
                      <a:pos x="1941" y="0"/>
                    </a:cxn>
                    <a:cxn ang="0">
                      <a:pos x="1941" y="0"/>
                    </a:cxn>
                  </a:cxnLst>
                  <a:rect l="0" t="0" r="r" b="b"/>
                  <a:pathLst>
                    <a:path w="2002" h="2521">
                      <a:moveTo>
                        <a:pt x="1941" y="0"/>
                      </a:moveTo>
                      <a:lnTo>
                        <a:pt x="0" y="2521"/>
                      </a:lnTo>
                      <a:lnTo>
                        <a:pt x="192" y="2450"/>
                      </a:lnTo>
                      <a:lnTo>
                        <a:pt x="2002" y="61"/>
                      </a:lnTo>
                      <a:lnTo>
                        <a:pt x="1941" y="0"/>
                      </a:lnTo>
                      <a:lnTo>
                        <a:pt x="1941" y="0"/>
                      </a:lnTo>
                      <a:close/>
                    </a:path>
                  </a:pathLst>
                </a:custGeom>
                <a:solidFill>
                  <a:schemeClr val="accent2"/>
                </a:solidFill>
                <a:ln w="9525">
                  <a:noFill/>
                  <a:round/>
                  <a:headEnd/>
                  <a:tailEnd/>
                </a:ln>
              </p:spPr>
              <p:txBody>
                <a:bodyPr/>
                <a:lstStyle/>
                <a:p>
                  <a:pPr eaLnBrk="0" hangingPunct="0">
                    <a:defRPr/>
                  </a:pPr>
                  <a:endParaRPr lang="en-US"/>
                </a:p>
              </p:txBody>
            </p:sp>
            <p:sp>
              <p:nvSpPr>
                <p:cNvPr id="4143" name="Freeform 47"/>
                <p:cNvSpPr>
                  <a:spLocks/>
                </p:cNvSpPr>
                <p:nvPr userDrawn="1"/>
              </p:nvSpPr>
              <p:spPr bwMode="auto">
                <a:xfrm rot="-3172564">
                  <a:off x="4903" y="-19"/>
                  <a:ext cx="758" cy="1344"/>
                </a:xfrm>
                <a:custGeom>
                  <a:avLst/>
                  <a:gdLst/>
                  <a:ahLst/>
                  <a:cxnLst>
                    <a:cxn ang="0">
                      <a:pos x="95" y="2844"/>
                    </a:cxn>
                    <a:cxn ang="0">
                      <a:pos x="394" y="2834"/>
                    </a:cxn>
                    <a:cxn ang="0">
                      <a:pos x="821" y="3009"/>
                    </a:cxn>
                    <a:cxn ang="0">
                      <a:pos x="681" y="2817"/>
                    </a:cxn>
                    <a:cxn ang="0">
                      <a:pos x="367" y="2703"/>
                    </a:cxn>
                    <a:cxn ang="0">
                      <a:pos x="637" y="2720"/>
                    </a:cxn>
                    <a:cxn ang="0">
                      <a:pos x="979" y="2870"/>
                    </a:cxn>
                    <a:cxn ang="0">
                      <a:pos x="2859" y="420"/>
                    </a:cxn>
                    <a:cxn ang="0">
                      <a:pos x="2578" y="148"/>
                    </a:cxn>
                    <a:cxn ang="0">
                      <a:pos x="2308" y="0"/>
                    </a:cxn>
                    <a:cxn ang="0">
                      <a:pos x="2692" y="78"/>
                    </a:cxn>
                    <a:cxn ang="0">
                      <a:pos x="3007" y="428"/>
                    </a:cxn>
                    <a:cxn ang="0">
                      <a:pos x="831" y="3273"/>
                    </a:cxn>
                    <a:cxn ang="0">
                      <a:pos x="481" y="3412"/>
                    </a:cxn>
                    <a:cxn ang="0">
                      <a:pos x="105" y="3771"/>
                    </a:cxn>
                    <a:cxn ang="0">
                      <a:pos x="0" y="3667"/>
                    </a:cxn>
                    <a:cxn ang="0">
                      <a:pos x="131" y="3631"/>
                    </a:cxn>
                    <a:cxn ang="0">
                      <a:pos x="376" y="3385"/>
                    </a:cxn>
                    <a:cxn ang="0">
                      <a:pos x="165" y="3273"/>
                    </a:cxn>
                    <a:cxn ang="0">
                      <a:pos x="165" y="3176"/>
                    </a:cxn>
                    <a:cxn ang="0">
                      <a:pos x="411" y="3298"/>
                    </a:cxn>
                    <a:cxn ang="0">
                      <a:pos x="411" y="3186"/>
                    </a:cxn>
                    <a:cxn ang="0">
                      <a:pos x="603" y="3220"/>
                    </a:cxn>
                    <a:cxn ang="0">
                      <a:pos x="428" y="3079"/>
                    </a:cxn>
                    <a:cxn ang="0">
                      <a:pos x="629" y="3062"/>
                    </a:cxn>
                    <a:cxn ang="0">
                      <a:pos x="95" y="2844"/>
                    </a:cxn>
                    <a:cxn ang="0">
                      <a:pos x="95" y="2844"/>
                    </a:cxn>
                  </a:cxnLst>
                  <a:rect l="0" t="0" r="r" b="b"/>
                  <a:pathLst>
                    <a:path w="3007" h="3771">
                      <a:moveTo>
                        <a:pt x="95" y="2844"/>
                      </a:moveTo>
                      <a:lnTo>
                        <a:pt x="394" y="2834"/>
                      </a:lnTo>
                      <a:lnTo>
                        <a:pt x="821" y="3009"/>
                      </a:lnTo>
                      <a:lnTo>
                        <a:pt x="681" y="2817"/>
                      </a:lnTo>
                      <a:lnTo>
                        <a:pt x="367" y="2703"/>
                      </a:lnTo>
                      <a:lnTo>
                        <a:pt x="637" y="2720"/>
                      </a:lnTo>
                      <a:lnTo>
                        <a:pt x="979" y="2870"/>
                      </a:lnTo>
                      <a:lnTo>
                        <a:pt x="2859" y="420"/>
                      </a:lnTo>
                      <a:lnTo>
                        <a:pt x="2578" y="148"/>
                      </a:lnTo>
                      <a:lnTo>
                        <a:pt x="2308" y="0"/>
                      </a:lnTo>
                      <a:lnTo>
                        <a:pt x="2692" y="78"/>
                      </a:lnTo>
                      <a:lnTo>
                        <a:pt x="3007" y="428"/>
                      </a:lnTo>
                      <a:lnTo>
                        <a:pt x="831" y="3273"/>
                      </a:lnTo>
                      <a:lnTo>
                        <a:pt x="481" y="3412"/>
                      </a:lnTo>
                      <a:lnTo>
                        <a:pt x="105" y="3771"/>
                      </a:lnTo>
                      <a:lnTo>
                        <a:pt x="0" y="3667"/>
                      </a:lnTo>
                      <a:lnTo>
                        <a:pt x="131" y="3631"/>
                      </a:lnTo>
                      <a:lnTo>
                        <a:pt x="376" y="3385"/>
                      </a:lnTo>
                      <a:lnTo>
                        <a:pt x="165" y="3273"/>
                      </a:lnTo>
                      <a:lnTo>
                        <a:pt x="165" y="3176"/>
                      </a:lnTo>
                      <a:lnTo>
                        <a:pt x="411" y="3298"/>
                      </a:lnTo>
                      <a:lnTo>
                        <a:pt x="411" y="3186"/>
                      </a:lnTo>
                      <a:lnTo>
                        <a:pt x="603" y="3220"/>
                      </a:lnTo>
                      <a:lnTo>
                        <a:pt x="428" y="3079"/>
                      </a:lnTo>
                      <a:lnTo>
                        <a:pt x="629" y="3062"/>
                      </a:lnTo>
                      <a:lnTo>
                        <a:pt x="95" y="2844"/>
                      </a:lnTo>
                      <a:lnTo>
                        <a:pt x="95" y="2844"/>
                      </a:lnTo>
                      <a:close/>
                    </a:path>
                  </a:pathLst>
                </a:custGeom>
                <a:solidFill>
                  <a:schemeClr val="accent2"/>
                </a:solidFill>
                <a:ln w="9525">
                  <a:noFill/>
                  <a:round/>
                  <a:headEnd/>
                  <a:tailEnd/>
                </a:ln>
              </p:spPr>
              <p:txBody>
                <a:bodyPr/>
                <a:lstStyle/>
                <a:p>
                  <a:pPr eaLnBrk="0" hangingPunct="0">
                    <a:defRPr/>
                  </a:pPr>
                  <a:endParaRPr lang="en-US"/>
                </a:p>
              </p:txBody>
            </p:sp>
            <p:sp>
              <p:nvSpPr>
                <p:cNvPr id="4144" name="Freeform 48"/>
                <p:cNvSpPr>
                  <a:spLocks/>
                </p:cNvSpPr>
                <p:nvPr userDrawn="1"/>
              </p:nvSpPr>
              <p:spPr bwMode="auto">
                <a:xfrm rot="-3172564">
                  <a:off x="5301" y="893"/>
                  <a:ext cx="169" cy="122"/>
                </a:xfrm>
                <a:custGeom>
                  <a:avLst/>
                  <a:gdLst/>
                  <a:ahLst/>
                  <a:cxnLst>
                    <a:cxn ang="0">
                      <a:pos x="0" y="80"/>
                    </a:cxn>
                    <a:cxn ang="0">
                      <a:pos x="255" y="106"/>
                    </a:cxn>
                    <a:cxn ang="0">
                      <a:pos x="639" y="342"/>
                    </a:cxn>
                    <a:cxn ang="0">
                      <a:pos x="673" y="289"/>
                    </a:cxn>
                    <a:cxn ang="0">
                      <a:pos x="447" y="114"/>
                    </a:cxn>
                    <a:cxn ang="0">
                      <a:pos x="26" y="0"/>
                    </a:cxn>
                    <a:cxn ang="0">
                      <a:pos x="0" y="80"/>
                    </a:cxn>
                    <a:cxn ang="0">
                      <a:pos x="0" y="80"/>
                    </a:cxn>
                  </a:cxnLst>
                  <a:rect l="0" t="0" r="r" b="b"/>
                  <a:pathLst>
                    <a:path w="673" h="342">
                      <a:moveTo>
                        <a:pt x="0" y="80"/>
                      </a:moveTo>
                      <a:lnTo>
                        <a:pt x="255" y="106"/>
                      </a:lnTo>
                      <a:lnTo>
                        <a:pt x="639" y="342"/>
                      </a:lnTo>
                      <a:lnTo>
                        <a:pt x="673" y="289"/>
                      </a:lnTo>
                      <a:lnTo>
                        <a:pt x="447" y="114"/>
                      </a:lnTo>
                      <a:lnTo>
                        <a:pt x="26" y="0"/>
                      </a:lnTo>
                      <a:lnTo>
                        <a:pt x="0" y="80"/>
                      </a:lnTo>
                      <a:lnTo>
                        <a:pt x="0" y="80"/>
                      </a:lnTo>
                      <a:close/>
                    </a:path>
                  </a:pathLst>
                </a:custGeom>
                <a:solidFill>
                  <a:schemeClr val="accent2"/>
                </a:solidFill>
                <a:ln w="9525">
                  <a:noFill/>
                  <a:round/>
                  <a:headEnd/>
                  <a:tailEnd/>
                </a:ln>
              </p:spPr>
              <p:txBody>
                <a:bodyPr/>
                <a:lstStyle/>
                <a:p>
                  <a:pPr eaLnBrk="0" hangingPunct="0">
                    <a:defRPr/>
                  </a:pPr>
                  <a:endParaRPr lang="en-US"/>
                </a:p>
              </p:txBody>
            </p:sp>
            <p:sp>
              <p:nvSpPr>
                <p:cNvPr id="4145" name="Freeform 49"/>
                <p:cNvSpPr>
                  <a:spLocks/>
                </p:cNvSpPr>
                <p:nvPr userDrawn="1"/>
              </p:nvSpPr>
              <p:spPr bwMode="auto">
                <a:xfrm rot="-3172564">
                  <a:off x="5253" y="802"/>
                  <a:ext cx="181" cy="144"/>
                </a:xfrm>
                <a:custGeom>
                  <a:avLst/>
                  <a:gdLst/>
                  <a:ahLst/>
                  <a:cxnLst>
                    <a:cxn ang="0">
                      <a:pos x="0" y="78"/>
                    </a:cxn>
                    <a:cxn ang="0">
                      <a:pos x="340" y="148"/>
                    </a:cxn>
                    <a:cxn ang="0">
                      <a:pos x="638" y="403"/>
                    </a:cxn>
                    <a:cxn ang="0">
                      <a:pos x="716" y="296"/>
                    </a:cxn>
                    <a:cxn ang="0">
                      <a:pos x="420" y="114"/>
                    </a:cxn>
                    <a:cxn ang="0">
                      <a:pos x="70" y="0"/>
                    </a:cxn>
                    <a:cxn ang="0">
                      <a:pos x="0" y="78"/>
                    </a:cxn>
                    <a:cxn ang="0">
                      <a:pos x="0" y="78"/>
                    </a:cxn>
                  </a:cxnLst>
                  <a:rect l="0" t="0" r="r" b="b"/>
                  <a:pathLst>
                    <a:path w="716" h="403">
                      <a:moveTo>
                        <a:pt x="0" y="78"/>
                      </a:moveTo>
                      <a:lnTo>
                        <a:pt x="340" y="148"/>
                      </a:lnTo>
                      <a:lnTo>
                        <a:pt x="638" y="403"/>
                      </a:lnTo>
                      <a:lnTo>
                        <a:pt x="716" y="296"/>
                      </a:lnTo>
                      <a:lnTo>
                        <a:pt x="420" y="114"/>
                      </a:lnTo>
                      <a:lnTo>
                        <a:pt x="70" y="0"/>
                      </a:lnTo>
                      <a:lnTo>
                        <a:pt x="0" y="78"/>
                      </a:lnTo>
                      <a:lnTo>
                        <a:pt x="0" y="78"/>
                      </a:lnTo>
                      <a:close/>
                    </a:path>
                  </a:pathLst>
                </a:custGeom>
                <a:solidFill>
                  <a:schemeClr val="accent2"/>
                </a:solidFill>
                <a:ln w="9525">
                  <a:noFill/>
                  <a:round/>
                  <a:headEnd/>
                  <a:tailEnd/>
                </a:ln>
              </p:spPr>
              <p:txBody>
                <a:bodyPr/>
                <a:lstStyle/>
                <a:p>
                  <a:pPr eaLnBrk="0" hangingPunct="0">
                    <a:defRPr/>
                  </a:pPr>
                  <a:endParaRPr lang="en-US"/>
                </a:p>
              </p:txBody>
            </p:sp>
            <p:sp>
              <p:nvSpPr>
                <p:cNvPr id="4146" name="Freeform 50"/>
                <p:cNvSpPr>
                  <a:spLocks/>
                </p:cNvSpPr>
                <p:nvPr userDrawn="1"/>
              </p:nvSpPr>
              <p:spPr bwMode="auto">
                <a:xfrm rot="-3172564">
                  <a:off x="4985" y="210"/>
                  <a:ext cx="181" cy="147"/>
                </a:xfrm>
                <a:custGeom>
                  <a:avLst/>
                  <a:gdLst/>
                  <a:ahLst/>
                  <a:cxnLst>
                    <a:cxn ang="0">
                      <a:pos x="0" y="78"/>
                    </a:cxn>
                    <a:cxn ang="0">
                      <a:pos x="316" y="139"/>
                    </a:cxn>
                    <a:cxn ang="0">
                      <a:pos x="649" y="411"/>
                    </a:cxn>
                    <a:cxn ang="0">
                      <a:pos x="717" y="314"/>
                    </a:cxn>
                    <a:cxn ang="0">
                      <a:pos x="394" y="87"/>
                    </a:cxn>
                    <a:cxn ang="0">
                      <a:pos x="54" y="0"/>
                    </a:cxn>
                    <a:cxn ang="0">
                      <a:pos x="0" y="78"/>
                    </a:cxn>
                    <a:cxn ang="0">
                      <a:pos x="0" y="78"/>
                    </a:cxn>
                  </a:cxnLst>
                  <a:rect l="0" t="0" r="r" b="b"/>
                  <a:pathLst>
                    <a:path w="717" h="411">
                      <a:moveTo>
                        <a:pt x="0" y="78"/>
                      </a:moveTo>
                      <a:lnTo>
                        <a:pt x="316" y="139"/>
                      </a:lnTo>
                      <a:lnTo>
                        <a:pt x="649" y="411"/>
                      </a:lnTo>
                      <a:lnTo>
                        <a:pt x="717" y="314"/>
                      </a:lnTo>
                      <a:lnTo>
                        <a:pt x="394" y="87"/>
                      </a:lnTo>
                      <a:lnTo>
                        <a:pt x="54" y="0"/>
                      </a:lnTo>
                      <a:lnTo>
                        <a:pt x="0" y="78"/>
                      </a:lnTo>
                      <a:lnTo>
                        <a:pt x="0" y="78"/>
                      </a:lnTo>
                      <a:close/>
                    </a:path>
                  </a:pathLst>
                </a:custGeom>
                <a:solidFill>
                  <a:schemeClr val="accent2"/>
                </a:solidFill>
                <a:ln w="9525">
                  <a:noFill/>
                  <a:round/>
                  <a:headEnd/>
                  <a:tailEnd/>
                </a:ln>
              </p:spPr>
              <p:txBody>
                <a:bodyPr/>
                <a:lstStyle/>
                <a:p>
                  <a:pPr eaLnBrk="0" hangingPunct="0">
                    <a:defRPr/>
                  </a:pPr>
                  <a:endParaRPr lang="en-US"/>
                </a:p>
              </p:txBody>
            </p:sp>
            <p:sp>
              <p:nvSpPr>
                <p:cNvPr id="4147" name="Freeform 51"/>
                <p:cNvSpPr>
                  <a:spLocks/>
                </p:cNvSpPr>
                <p:nvPr userDrawn="1"/>
              </p:nvSpPr>
              <p:spPr bwMode="auto">
                <a:xfrm rot="-3172564">
                  <a:off x="4951" y="138"/>
                  <a:ext cx="179" cy="138"/>
                </a:xfrm>
                <a:custGeom>
                  <a:avLst/>
                  <a:gdLst/>
                  <a:ahLst/>
                  <a:cxnLst>
                    <a:cxn ang="0">
                      <a:pos x="0" y="88"/>
                    </a:cxn>
                    <a:cxn ang="0">
                      <a:pos x="272" y="131"/>
                    </a:cxn>
                    <a:cxn ang="0">
                      <a:pos x="665" y="386"/>
                    </a:cxn>
                    <a:cxn ang="0">
                      <a:pos x="709" y="308"/>
                    </a:cxn>
                    <a:cxn ang="0">
                      <a:pos x="306" y="53"/>
                    </a:cxn>
                    <a:cxn ang="0">
                      <a:pos x="43" y="0"/>
                    </a:cxn>
                    <a:cxn ang="0">
                      <a:pos x="0" y="88"/>
                    </a:cxn>
                    <a:cxn ang="0">
                      <a:pos x="0" y="88"/>
                    </a:cxn>
                  </a:cxnLst>
                  <a:rect l="0" t="0" r="r" b="b"/>
                  <a:pathLst>
                    <a:path w="709" h="386">
                      <a:moveTo>
                        <a:pt x="0" y="88"/>
                      </a:moveTo>
                      <a:lnTo>
                        <a:pt x="272" y="131"/>
                      </a:lnTo>
                      <a:lnTo>
                        <a:pt x="665" y="386"/>
                      </a:lnTo>
                      <a:lnTo>
                        <a:pt x="709" y="308"/>
                      </a:lnTo>
                      <a:lnTo>
                        <a:pt x="306" y="53"/>
                      </a:lnTo>
                      <a:lnTo>
                        <a:pt x="43" y="0"/>
                      </a:lnTo>
                      <a:lnTo>
                        <a:pt x="0" y="88"/>
                      </a:lnTo>
                      <a:lnTo>
                        <a:pt x="0" y="88"/>
                      </a:lnTo>
                      <a:close/>
                    </a:path>
                  </a:pathLst>
                </a:custGeom>
                <a:solidFill>
                  <a:schemeClr val="accent2"/>
                </a:solidFill>
                <a:ln w="9525">
                  <a:noFill/>
                  <a:round/>
                  <a:headEnd/>
                  <a:tailEnd/>
                </a:ln>
              </p:spPr>
              <p:txBody>
                <a:bodyPr/>
                <a:lstStyle/>
                <a:p>
                  <a:pPr eaLnBrk="0" hangingPunct="0">
                    <a:defRPr/>
                  </a:pPr>
                  <a:endParaRPr lang="en-US"/>
                </a:p>
              </p:txBody>
            </p:sp>
          </p:grpSp>
        </p:grpSp>
        <p:sp>
          <p:nvSpPr>
            <p:cNvPr id="4148" name="Line 52"/>
            <p:cNvSpPr>
              <a:spLocks noChangeShapeType="1"/>
            </p:cNvSpPr>
            <p:nvPr userDrawn="1"/>
          </p:nvSpPr>
          <p:spPr bwMode="auto">
            <a:xfrm>
              <a:off x="4870" y="84"/>
              <a:ext cx="42" cy="96"/>
            </a:xfrm>
            <a:prstGeom prst="line">
              <a:avLst/>
            </a:prstGeom>
            <a:noFill/>
            <a:ln w="38100">
              <a:solidFill>
                <a:schemeClr val="accent2"/>
              </a:solidFill>
              <a:round/>
              <a:headEnd/>
              <a:tailEnd/>
            </a:ln>
            <a:effectLst/>
          </p:spPr>
          <p:txBody>
            <a:bodyPr/>
            <a:lstStyle/>
            <a:p>
              <a:pPr eaLnBrk="0" hangingPunct="0">
                <a:defRPr/>
              </a:pPr>
              <a:endParaRPr lang="en-US"/>
            </a:p>
          </p:txBody>
        </p:sp>
      </p:grpSp>
    </p:spTree>
  </p:cSld>
  <p:clrMap bg1="lt1" tx1="dk1" bg2="lt2" tx2="dk2" accent1="accent1" accent2="accent2" accent3="accent3" accent4="accent4" accent5="accent5" accent6="accent6" hlink="hlink" folHlink="folHlink"/>
  <p:sldLayoutIdLst>
    <p:sldLayoutId id="2147483663"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 id="2147483662" r:id="rId13"/>
  </p:sldLayoutIdLst>
  <p:transition>
    <p:dissolve/>
  </p:transition>
  <p:txStyles>
    <p:titleStyle>
      <a:lvl1pPr algn="ctr" rtl="0" eaLnBrk="0" fontAlgn="base" hangingPunct="0">
        <a:spcBef>
          <a:spcPct val="0"/>
        </a:spcBef>
        <a:spcAft>
          <a:spcPct val="0"/>
        </a:spcAft>
        <a:defRPr sz="44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omic Sans MS" pitchFamily="66" charset="0"/>
        </a:defRPr>
      </a:lvl2pPr>
      <a:lvl3pPr algn="ctr" rtl="0" eaLnBrk="0" fontAlgn="base" hangingPunct="0">
        <a:spcBef>
          <a:spcPct val="0"/>
        </a:spcBef>
        <a:spcAft>
          <a:spcPct val="0"/>
        </a:spcAft>
        <a:defRPr sz="4400">
          <a:solidFill>
            <a:schemeClr val="tx1"/>
          </a:solidFill>
          <a:latin typeface="Comic Sans MS" pitchFamily="66" charset="0"/>
        </a:defRPr>
      </a:lvl3pPr>
      <a:lvl4pPr algn="ctr" rtl="0" eaLnBrk="0" fontAlgn="base" hangingPunct="0">
        <a:spcBef>
          <a:spcPct val="0"/>
        </a:spcBef>
        <a:spcAft>
          <a:spcPct val="0"/>
        </a:spcAft>
        <a:defRPr sz="4400">
          <a:solidFill>
            <a:schemeClr val="tx1"/>
          </a:solidFill>
          <a:latin typeface="Comic Sans MS" pitchFamily="66" charset="0"/>
        </a:defRPr>
      </a:lvl4pPr>
      <a:lvl5pPr algn="ctr" rtl="0" eaLnBrk="0" fontAlgn="base" hangingPunct="0">
        <a:spcBef>
          <a:spcPct val="0"/>
        </a:spcBef>
        <a:spcAft>
          <a:spcPct val="0"/>
        </a:spcAft>
        <a:defRPr sz="4400">
          <a:solidFill>
            <a:schemeClr val="tx1"/>
          </a:solidFill>
          <a:latin typeface="Comic Sans MS" pitchFamily="66" charset="0"/>
        </a:defRPr>
      </a:lvl5pPr>
      <a:lvl6pPr marL="457200" algn="ctr" rtl="0" eaLnBrk="1" fontAlgn="base" hangingPunct="1">
        <a:spcBef>
          <a:spcPct val="0"/>
        </a:spcBef>
        <a:spcAft>
          <a:spcPct val="0"/>
        </a:spcAft>
        <a:defRPr sz="4400">
          <a:solidFill>
            <a:schemeClr val="tx1"/>
          </a:solidFill>
          <a:latin typeface="Comic Sans MS" pitchFamily="66" charset="0"/>
        </a:defRPr>
      </a:lvl6pPr>
      <a:lvl7pPr marL="914400" algn="ctr" rtl="0" eaLnBrk="1" fontAlgn="base" hangingPunct="1">
        <a:spcBef>
          <a:spcPct val="0"/>
        </a:spcBef>
        <a:spcAft>
          <a:spcPct val="0"/>
        </a:spcAft>
        <a:defRPr sz="4400">
          <a:solidFill>
            <a:schemeClr val="tx1"/>
          </a:solidFill>
          <a:latin typeface="Comic Sans MS" pitchFamily="66" charset="0"/>
        </a:defRPr>
      </a:lvl7pPr>
      <a:lvl8pPr marL="1371600" algn="ctr" rtl="0" eaLnBrk="1" fontAlgn="base" hangingPunct="1">
        <a:spcBef>
          <a:spcPct val="0"/>
        </a:spcBef>
        <a:spcAft>
          <a:spcPct val="0"/>
        </a:spcAft>
        <a:defRPr sz="4400">
          <a:solidFill>
            <a:schemeClr val="tx1"/>
          </a:solidFill>
          <a:latin typeface="Comic Sans MS" pitchFamily="66" charset="0"/>
        </a:defRPr>
      </a:lvl8pPr>
      <a:lvl9pPr marL="1828800" algn="ctr" rtl="0" eaLnBrk="1" fontAlgn="base" hangingPunct="1">
        <a:spcBef>
          <a:spcPct val="0"/>
        </a:spcBef>
        <a:spcAft>
          <a:spcPct val="0"/>
        </a:spcAft>
        <a:defRPr sz="4400">
          <a:solidFill>
            <a:schemeClr val="tx1"/>
          </a:solidFill>
          <a:latin typeface="Comic Sans MS" pitchFamily="66"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www.hackensackschools.org/webpages/scoxmurphy/" TargetMode="External"/><Relationship Id="rId2" Type="http://schemas.openxmlformats.org/officeDocument/2006/relationships/hyperlink" Target="mailto:s.cox-murphy@hackensackschools.org"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slideLayout" Target="../slideLayouts/slideLayout12.xml"/><Relationship Id="rId1" Type="http://schemas.openxmlformats.org/officeDocument/2006/relationships/themeOverride" Target="../theme/themeOverride1.xml"/></Relationships>
</file>

<file path=ppt/slides/_rels/slide3.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slideLayout" Target="../slideLayouts/slideLayout12.xml"/><Relationship Id="rId1" Type="http://schemas.openxmlformats.org/officeDocument/2006/relationships/themeOverride" Target="../theme/themeOverride2.xml"/></Relationships>
</file>

<file path=ppt/slides/_rels/slide4.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slideLayout" Target="../slideLayouts/slideLayout13.xml"/><Relationship Id="rId1" Type="http://schemas.openxmlformats.org/officeDocument/2006/relationships/themeOverride" Target="../theme/themeOverride3.xml"/></Relationships>
</file>

<file path=ppt/slides/_rels/slide5.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1295400" y="1295400"/>
            <a:ext cx="6858000" cy="3429000"/>
          </a:xfrm>
        </p:spPr>
        <p:txBody>
          <a:bodyPr/>
          <a:lstStyle/>
          <a:p>
            <a:pPr eaLnBrk="1" hangingPunct="1">
              <a:defRPr/>
            </a:pPr>
            <a:r>
              <a:rPr lang="en-US" sz="4000" dirty="0" smtClean="0"/>
              <a:t>                    Back to School              			Night</a:t>
            </a:r>
            <a:br>
              <a:rPr lang="en-US" sz="4000" dirty="0" smtClean="0"/>
            </a:br>
            <a:r>
              <a:rPr lang="en-US" sz="4000" dirty="0" smtClean="0"/>
              <a:t>                    Room 115                                        </a:t>
            </a:r>
            <a:br>
              <a:rPr lang="en-US" sz="4000" dirty="0" smtClean="0"/>
            </a:br>
            <a:r>
              <a:rPr lang="en-US" sz="4000" dirty="0" smtClean="0">
                <a:solidFill>
                  <a:srgbClr val="404040"/>
                </a:solidFill>
              </a:rPr>
              <a:t>Welcome to</a:t>
            </a:r>
            <a:br>
              <a:rPr lang="en-US" sz="4000" dirty="0" smtClean="0">
                <a:solidFill>
                  <a:srgbClr val="404040"/>
                </a:solidFill>
              </a:rPr>
            </a:br>
            <a:r>
              <a:rPr lang="en-US" sz="4000" dirty="0" smtClean="0">
                <a:solidFill>
                  <a:srgbClr val="404040"/>
                </a:solidFill>
              </a:rPr>
              <a:t>KINDERGARTEN </a:t>
            </a:r>
            <a:r>
              <a:rPr lang="en-US" sz="4000" dirty="0" smtClean="0"/>
              <a:t/>
            </a:r>
            <a:br>
              <a:rPr lang="en-US" sz="4000" dirty="0" smtClean="0"/>
            </a:br>
            <a:endParaRPr lang="en-US" sz="4000" dirty="0" smtClean="0"/>
          </a:p>
        </p:txBody>
      </p:sp>
      <p:sp>
        <p:nvSpPr>
          <p:cNvPr id="2051" name="Rectangle 3"/>
          <p:cNvSpPr>
            <a:spLocks noGrp="1" noChangeArrowheads="1"/>
          </p:cNvSpPr>
          <p:nvPr>
            <p:ph type="subTitle" idx="1"/>
          </p:nvPr>
        </p:nvSpPr>
        <p:spPr>
          <a:xfrm>
            <a:off x="1524000" y="3962400"/>
            <a:ext cx="6032500" cy="1219200"/>
          </a:xfrm>
        </p:spPr>
        <p:txBody>
          <a:bodyPr/>
          <a:lstStyle/>
          <a:p>
            <a:pPr eaLnBrk="1" hangingPunct="1">
              <a:defRPr/>
            </a:pPr>
            <a:endParaRPr lang="en-US" sz="2400" dirty="0" smtClean="0">
              <a:solidFill>
                <a:schemeClr val="tx2"/>
              </a:solidFill>
            </a:endParaRPr>
          </a:p>
          <a:p>
            <a:pPr eaLnBrk="1" hangingPunct="1">
              <a:defRPr/>
            </a:pPr>
            <a:r>
              <a:rPr lang="en-US" sz="2400" dirty="0" smtClean="0">
                <a:solidFill>
                  <a:schemeClr val="tx2"/>
                </a:solidFill>
              </a:rPr>
              <a:t>Mrs. Murphy</a:t>
            </a:r>
          </a:p>
          <a:p>
            <a:pPr eaLnBrk="1" hangingPunct="1">
              <a:defRPr/>
            </a:pPr>
            <a:r>
              <a:rPr lang="en-US" sz="2400" dirty="0" smtClean="0">
                <a:solidFill>
                  <a:schemeClr val="tx2"/>
                </a:solidFill>
              </a:rPr>
              <a:t>Mrs. </a:t>
            </a:r>
            <a:r>
              <a:rPr lang="en-US" sz="2400" dirty="0" err="1" smtClean="0">
                <a:solidFill>
                  <a:schemeClr val="tx2"/>
                </a:solidFill>
              </a:rPr>
              <a:t>Plumstead</a:t>
            </a:r>
            <a:r>
              <a:rPr lang="en-US" sz="2400" dirty="0" smtClean="0">
                <a:solidFill>
                  <a:schemeClr val="tx2"/>
                </a:solidFill>
              </a:rPr>
              <a:t> </a:t>
            </a:r>
            <a:r>
              <a:rPr lang="en-US" sz="2400" dirty="0" smtClean="0">
                <a:solidFill>
                  <a:schemeClr val="tx2"/>
                </a:solidFill>
              </a:rPr>
              <a:t>(am)</a:t>
            </a:r>
          </a:p>
          <a:p>
            <a:pPr eaLnBrk="1" hangingPunct="1">
              <a:defRPr/>
            </a:pPr>
            <a:endParaRPr lang="en-US" sz="2400" dirty="0" smtClean="0">
              <a:solidFill>
                <a:schemeClr val="tx2"/>
              </a:solidFill>
            </a:endParaRPr>
          </a:p>
          <a:p>
            <a:pPr eaLnBrk="1" hangingPunct="1">
              <a:defRPr/>
            </a:pPr>
            <a:endParaRPr lang="en-US" sz="2400" dirty="0" smtClean="0">
              <a:solidFill>
                <a:schemeClr val="tx2"/>
              </a:solidFill>
            </a:endParaRPr>
          </a:p>
        </p:txBody>
      </p:sp>
    </p:spTree>
  </p:cSld>
  <p:clrMapOvr>
    <a:masterClrMapping/>
  </p:clrMapOvr>
  <p:transition>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le 1"/>
          <p:cNvSpPr>
            <a:spLocks noGrp="1"/>
          </p:cNvSpPr>
          <p:nvPr>
            <p:ph type="title"/>
          </p:nvPr>
        </p:nvSpPr>
        <p:spPr>
          <a:xfrm>
            <a:off x="762000" y="685800"/>
            <a:ext cx="6870700" cy="990600"/>
          </a:xfrm>
        </p:spPr>
        <p:txBody>
          <a:bodyPr/>
          <a:lstStyle/>
          <a:p>
            <a:pPr eaLnBrk="1" hangingPunct="1"/>
            <a:r>
              <a:rPr lang="en-US" smtClean="0"/>
              <a:t>Other Behavior Techniques </a:t>
            </a:r>
          </a:p>
        </p:txBody>
      </p:sp>
      <p:sp>
        <p:nvSpPr>
          <p:cNvPr id="24578" name="Content Placeholder 2"/>
          <p:cNvSpPr>
            <a:spLocks noGrp="1"/>
          </p:cNvSpPr>
          <p:nvPr>
            <p:ph idx="1"/>
          </p:nvPr>
        </p:nvSpPr>
        <p:spPr>
          <a:xfrm>
            <a:off x="685800" y="1828800"/>
            <a:ext cx="7696200" cy="4343400"/>
          </a:xfrm>
        </p:spPr>
        <p:txBody>
          <a:bodyPr/>
          <a:lstStyle/>
          <a:p>
            <a:pPr eaLnBrk="1" hangingPunct="1">
              <a:buClr>
                <a:schemeClr val="tx2"/>
              </a:buClr>
              <a:buFont typeface="Wingdings" pitchFamily="2" charset="2"/>
              <a:buChar char="§"/>
            </a:pPr>
            <a:r>
              <a:rPr lang="en-US" sz="2600" smtClean="0"/>
              <a:t>Each table earns a Table Star for good choices: attentive, cleaned up when asked, quietly working, cooperating. </a:t>
            </a:r>
          </a:p>
          <a:p>
            <a:pPr eaLnBrk="1" hangingPunct="1">
              <a:buClr>
                <a:schemeClr val="tx2"/>
              </a:buClr>
              <a:buFont typeface="Wingdings" pitchFamily="2" charset="2"/>
              <a:buChar char="§"/>
            </a:pPr>
            <a:r>
              <a:rPr lang="en-US" sz="2600" smtClean="0"/>
              <a:t>Table Stars earn everyone at the table a trip to the Prize Box when they have earned 10! </a:t>
            </a:r>
          </a:p>
          <a:p>
            <a:pPr eaLnBrk="1" hangingPunct="1">
              <a:buClr>
                <a:schemeClr val="tx2"/>
              </a:buClr>
              <a:buFont typeface="Wingdings" pitchFamily="2" charset="2"/>
              <a:buChar char="§"/>
            </a:pPr>
            <a:r>
              <a:rPr lang="en-US" sz="2600" smtClean="0"/>
              <a:t>Everyone gets a chance, just depends on how long it takes for each table.</a:t>
            </a:r>
          </a:p>
          <a:p>
            <a:pPr eaLnBrk="1" hangingPunct="1">
              <a:buClr>
                <a:schemeClr val="tx2"/>
              </a:buClr>
              <a:buFont typeface="Wingdings" pitchFamily="2" charset="2"/>
              <a:buChar char="§"/>
            </a:pPr>
            <a:endParaRPr lang="en-US" sz="2600" smtClean="0"/>
          </a:p>
        </p:txBody>
      </p:sp>
    </p:spTree>
  </p:cSld>
  <p:clrMapOvr>
    <a:masterClrMapping/>
  </p:clrMapOvr>
  <p:transition>
    <p:dissolv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le 1"/>
          <p:cNvSpPr>
            <a:spLocks noGrp="1"/>
          </p:cNvSpPr>
          <p:nvPr>
            <p:ph type="title"/>
          </p:nvPr>
        </p:nvSpPr>
        <p:spPr>
          <a:xfrm>
            <a:off x="762000" y="228600"/>
            <a:ext cx="6870700" cy="1371600"/>
          </a:xfrm>
        </p:spPr>
        <p:txBody>
          <a:bodyPr/>
          <a:lstStyle/>
          <a:p>
            <a:pPr eaLnBrk="1" hangingPunct="1"/>
            <a:r>
              <a:rPr lang="en-US" sz="3600" dirty="0" smtClean="0"/>
              <a:t>End of Kindergarten </a:t>
            </a:r>
            <a:br>
              <a:rPr lang="en-US" sz="3600" dirty="0" smtClean="0"/>
            </a:br>
            <a:r>
              <a:rPr lang="en-US" sz="3600" dirty="0" smtClean="0"/>
              <a:t>Reading Level Goals</a:t>
            </a:r>
          </a:p>
        </p:txBody>
      </p:sp>
      <p:sp>
        <p:nvSpPr>
          <p:cNvPr id="25602" name="Content Placeholder 2"/>
          <p:cNvSpPr>
            <a:spLocks noGrp="1"/>
          </p:cNvSpPr>
          <p:nvPr>
            <p:ph idx="1"/>
          </p:nvPr>
        </p:nvSpPr>
        <p:spPr>
          <a:xfrm>
            <a:off x="685800" y="1600200"/>
            <a:ext cx="7696200" cy="4572000"/>
          </a:xfrm>
        </p:spPr>
        <p:txBody>
          <a:bodyPr/>
          <a:lstStyle/>
          <a:p>
            <a:pPr algn="ctr" eaLnBrk="1" hangingPunct="1">
              <a:buFontTx/>
              <a:buNone/>
            </a:pPr>
            <a:r>
              <a:rPr lang="en-US" sz="2800" dirty="0" smtClean="0"/>
              <a:t>Independent Level D/4</a:t>
            </a:r>
          </a:p>
          <a:p>
            <a:pPr algn="ctr" eaLnBrk="1" hangingPunct="1">
              <a:buFontTx/>
              <a:buNone/>
            </a:pPr>
            <a:r>
              <a:rPr lang="en-US" sz="1600" u="sng" dirty="0" smtClean="0"/>
              <a:t>Reading Engagement</a:t>
            </a:r>
          </a:p>
          <a:p>
            <a:pPr algn="ctr" eaLnBrk="1" hangingPunct="1">
              <a:buFont typeface="Wingdings" pitchFamily="2" charset="2"/>
              <a:buChar char="q"/>
            </a:pPr>
            <a:r>
              <a:rPr lang="en-US" sz="1200" dirty="0" smtClean="0"/>
              <a:t>Selects new text from leveled sets most of the time. Can identify favorite book by title and tells about a particular event.</a:t>
            </a:r>
          </a:p>
          <a:p>
            <a:pPr algn="ctr" eaLnBrk="1" hangingPunct="1">
              <a:buFont typeface="Wingdings" pitchFamily="2" charset="2"/>
              <a:buChar char="q"/>
            </a:pPr>
            <a:r>
              <a:rPr lang="en-US" sz="1200" dirty="0" smtClean="0"/>
              <a:t>Sustains independent reading for at least 5 min. at a time.</a:t>
            </a:r>
          </a:p>
          <a:p>
            <a:pPr algn="ctr" eaLnBrk="1" hangingPunct="1">
              <a:buFontTx/>
              <a:buNone/>
            </a:pPr>
            <a:r>
              <a:rPr lang="en-US" sz="1600" u="sng" dirty="0" smtClean="0"/>
              <a:t>Oral Reading Fluency </a:t>
            </a:r>
          </a:p>
          <a:p>
            <a:pPr algn="ctr" eaLnBrk="1" hangingPunct="1">
              <a:buFont typeface="Wingdings" pitchFamily="2" charset="2"/>
              <a:buChar char="q"/>
            </a:pPr>
            <a:r>
              <a:rPr lang="en-US" sz="1200" dirty="0" smtClean="0"/>
              <a:t>Reads in short phrases most of the time.</a:t>
            </a:r>
          </a:p>
          <a:p>
            <a:pPr algn="ctr" eaLnBrk="1" hangingPunct="1">
              <a:buFont typeface="Wingdings" pitchFamily="2" charset="2"/>
              <a:buChar char="q"/>
            </a:pPr>
            <a:r>
              <a:rPr lang="en-US" sz="1200" dirty="0" smtClean="0"/>
              <a:t>Self corrects 2 or more miscues OR only makes 1 uncorrected mistake.</a:t>
            </a:r>
          </a:p>
          <a:p>
            <a:pPr algn="ctr" eaLnBrk="1" hangingPunct="1">
              <a:buFont typeface="Wingdings" pitchFamily="2" charset="2"/>
              <a:buChar char="q"/>
            </a:pPr>
            <a:r>
              <a:rPr lang="en-US" sz="1200" dirty="0" smtClean="0"/>
              <a:t>At difficulty uses 1 or 2 cues to problem solve unknown words.</a:t>
            </a:r>
          </a:p>
          <a:p>
            <a:pPr algn="ctr" eaLnBrk="1" hangingPunct="1">
              <a:buFont typeface="Wingdings" pitchFamily="2" charset="2"/>
              <a:buChar char="q"/>
            </a:pPr>
            <a:r>
              <a:rPr lang="en-US" sz="1200" dirty="0" smtClean="0"/>
              <a:t>Accuracy 94-96%</a:t>
            </a:r>
          </a:p>
          <a:p>
            <a:pPr algn="ctr" eaLnBrk="1" hangingPunct="1">
              <a:buFontTx/>
              <a:buNone/>
            </a:pPr>
            <a:r>
              <a:rPr lang="en-US" sz="1600" u="sng" dirty="0" smtClean="0"/>
              <a:t>Comprehension</a:t>
            </a:r>
          </a:p>
          <a:p>
            <a:pPr algn="ctr" eaLnBrk="1" hangingPunct="1">
              <a:buFont typeface="Wingdings" pitchFamily="2" charset="2"/>
              <a:buChar char="q"/>
            </a:pPr>
            <a:r>
              <a:rPr lang="en-US" sz="1200" dirty="0" smtClean="0"/>
              <a:t>Identifies and connects at least 3 key events without prompting; some relevant vocabulary.</a:t>
            </a:r>
          </a:p>
          <a:p>
            <a:pPr algn="ctr" eaLnBrk="1" hangingPunct="1">
              <a:buFont typeface="Wingdings" pitchFamily="2" charset="2"/>
              <a:buChar char="q"/>
            </a:pPr>
            <a:r>
              <a:rPr lang="en-US" sz="1200" dirty="0" smtClean="0"/>
              <a:t>Includes most of the important events from the beginning, middle, and end in general sequence.</a:t>
            </a:r>
          </a:p>
          <a:p>
            <a:pPr algn="ctr" eaLnBrk="1" hangingPunct="1">
              <a:buFont typeface="Wingdings" pitchFamily="2" charset="2"/>
              <a:buChar char="q"/>
            </a:pPr>
            <a:r>
              <a:rPr lang="en-US" sz="1200" dirty="0" smtClean="0"/>
              <a:t>Refers to most characters by name and includes some important details.</a:t>
            </a:r>
          </a:p>
          <a:p>
            <a:pPr algn="ctr" eaLnBrk="1" hangingPunct="1">
              <a:buFont typeface="Wingdings" pitchFamily="2" charset="2"/>
              <a:buChar char="q"/>
            </a:pPr>
            <a:r>
              <a:rPr lang="en-US" sz="1200" dirty="0" smtClean="0"/>
              <a:t>Uses language/vocabulary from the text; basic understanding of most key words/concepts.</a:t>
            </a:r>
          </a:p>
          <a:p>
            <a:pPr algn="ctr" eaLnBrk="1" hangingPunct="1">
              <a:buFont typeface="Wingdings" pitchFamily="2" charset="2"/>
              <a:buChar char="q"/>
            </a:pPr>
            <a:r>
              <a:rPr lang="en-US" sz="1200" dirty="0" smtClean="0"/>
              <a:t>Retells with 1 or 2 questions or prompts.</a:t>
            </a:r>
          </a:p>
          <a:p>
            <a:pPr algn="ctr" eaLnBrk="1" hangingPunct="1">
              <a:buFont typeface="Wingdings" pitchFamily="2" charset="2"/>
              <a:buChar char="q"/>
            </a:pPr>
            <a:r>
              <a:rPr lang="en-US" sz="1200" dirty="0" smtClean="0"/>
              <a:t>Gives a specific story event/action and a relevant reason for response (personal connection)</a:t>
            </a:r>
          </a:p>
          <a:p>
            <a:pPr algn="ctr" eaLnBrk="1" hangingPunct="1">
              <a:buFont typeface="Wingdings" pitchFamily="2" charset="2"/>
              <a:buChar char="q"/>
            </a:pPr>
            <a:r>
              <a:rPr lang="en-US" sz="1200" dirty="0" smtClean="0"/>
              <a:t>Makes a literal connection that reflects a basic understanding of the story.</a:t>
            </a:r>
          </a:p>
        </p:txBody>
      </p:sp>
    </p:spTree>
  </p:cSld>
  <p:clrMapOvr>
    <a:masterClrMapping/>
  </p:clrMapOvr>
  <p:transition>
    <p:dissolv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2057400"/>
            <a:ext cx="7696200" cy="4267200"/>
          </a:xfrm>
        </p:spPr>
        <p:txBody>
          <a:bodyPr/>
          <a:lstStyle/>
          <a:p>
            <a:pPr marL="0" indent="0">
              <a:buNone/>
            </a:pPr>
            <a:r>
              <a:rPr lang="en-US" sz="2000" dirty="0" smtClean="0">
                <a:solidFill>
                  <a:srgbClr val="222222"/>
                </a:solidFill>
                <a:latin typeface="arial"/>
              </a:rPr>
              <a:t>Depending </a:t>
            </a:r>
            <a:r>
              <a:rPr lang="en-US" sz="2000" dirty="0">
                <a:solidFill>
                  <a:srgbClr val="222222"/>
                </a:solidFill>
                <a:latin typeface="arial"/>
              </a:rPr>
              <a:t>on his or her needs, you child may use the </a:t>
            </a:r>
            <a:r>
              <a:rPr lang="en-US" sz="2000" i="1" dirty="0" err="1">
                <a:solidFill>
                  <a:srgbClr val="222222"/>
                </a:solidFill>
                <a:latin typeface="arial"/>
              </a:rPr>
              <a:t>iRead</a:t>
            </a:r>
            <a:r>
              <a:rPr lang="en-US" sz="2000" i="1" dirty="0">
                <a:solidFill>
                  <a:srgbClr val="222222"/>
                </a:solidFill>
                <a:latin typeface="arial"/>
              </a:rPr>
              <a:t> </a:t>
            </a:r>
            <a:r>
              <a:rPr lang="en-US" sz="2000" dirty="0">
                <a:solidFill>
                  <a:srgbClr val="222222"/>
                </a:solidFill>
                <a:latin typeface="arial"/>
              </a:rPr>
              <a:t>Software to practice skills in these areas:</a:t>
            </a:r>
          </a:p>
          <a:p>
            <a:pPr marL="0" indent="0">
              <a:buNone/>
            </a:pPr>
            <a:endParaRPr lang="en-US" sz="2000" dirty="0">
              <a:solidFill>
                <a:srgbClr val="222222"/>
              </a:solidFill>
              <a:latin typeface="arial"/>
            </a:endParaRPr>
          </a:p>
          <a:p>
            <a:pPr marL="0" indent="0">
              <a:buNone/>
            </a:pPr>
            <a:r>
              <a:rPr lang="en-US" sz="2000" dirty="0">
                <a:solidFill>
                  <a:srgbClr val="222222"/>
                </a:solidFill>
                <a:latin typeface="arial"/>
              </a:rPr>
              <a:t>1</a:t>
            </a:r>
            <a:r>
              <a:rPr lang="en-US" sz="2000" b="1" dirty="0">
                <a:solidFill>
                  <a:srgbClr val="222222"/>
                </a:solidFill>
                <a:latin typeface="arial"/>
              </a:rPr>
              <a:t>. Alphabet</a:t>
            </a:r>
            <a:r>
              <a:rPr lang="en-US" sz="2000" dirty="0">
                <a:solidFill>
                  <a:srgbClr val="222222"/>
                </a:solidFill>
                <a:latin typeface="arial"/>
              </a:rPr>
              <a:t>: Recognizing letters and sounds</a:t>
            </a:r>
          </a:p>
          <a:p>
            <a:pPr marL="0" indent="0">
              <a:buNone/>
            </a:pPr>
            <a:r>
              <a:rPr lang="en-US" sz="2000" dirty="0">
                <a:solidFill>
                  <a:srgbClr val="222222"/>
                </a:solidFill>
                <a:latin typeface="arial"/>
              </a:rPr>
              <a:t>2.</a:t>
            </a:r>
            <a:r>
              <a:rPr lang="en-US" sz="2000" b="1" dirty="0">
                <a:solidFill>
                  <a:srgbClr val="222222"/>
                </a:solidFill>
                <a:latin typeface="arial"/>
              </a:rPr>
              <a:t> The Code</a:t>
            </a:r>
            <a:r>
              <a:rPr lang="en-US" sz="2000" dirty="0">
                <a:solidFill>
                  <a:srgbClr val="222222"/>
                </a:solidFill>
                <a:latin typeface="arial"/>
              </a:rPr>
              <a:t>: Learning sounds and how to put them together to read words</a:t>
            </a:r>
          </a:p>
          <a:p>
            <a:pPr marL="0" indent="0">
              <a:buNone/>
            </a:pPr>
            <a:r>
              <a:rPr lang="en-US" sz="2000" dirty="0">
                <a:solidFill>
                  <a:srgbClr val="222222"/>
                </a:solidFill>
                <a:latin typeface="arial"/>
              </a:rPr>
              <a:t>3. </a:t>
            </a:r>
            <a:r>
              <a:rPr lang="en-US" sz="2000" b="1" dirty="0">
                <a:solidFill>
                  <a:srgbClr val="222222"/>
                </a:solidFill>
                <a:latin typeface="arial"/>
              </a:rPr>
              <a:t>Sight Words</a:t>
            </a:r>
            <a:r>
              <a:rPr lang="en-US" sz="2000" dirty="0">
                <a:solidFill>
                  <a:srgbClr val="222222"/>
                </a:solidFill>
                <a:latin typeface="arial"/>
              </a:rPr>
              <a:t>: Remembering words we see all the time </a:t>
            </a:r>
          </a:p>
          <a:p>
            <a:pPr marL="0" indent="0">
              <a:buNone/>
            </a:pPr>
            <a:r>
              <a:rPr lang="en-US" sz="2000" dirty="0">
                <a:solidFill>
                  <a:srgbClr val="222222"/>
                </a:solidFill>
                <a:latin typeface="arial"/>
              </a:rPr>
              <a:t>                     For example: like, the, and </a:t>
            </a:r>
          </a:p>
          <a:p>
            <a:pPr marL="0" indent="0">
              <a:buNone/>
            </a:pPr>
            <a:r>
              <a:rPr lang="en-US" sz="2000" dirty="0">
                <a:solidFill>
                  <a:srgbClr val="222222"/>
                </a:solidFill>
                <a:latin typeface="arial"/>
              </a:rPr>
              <a:t>4. </a:t>
            </a:r>
            <a:r>
              <a:rPr lang="en-US" sz="2000" b="1" dirty="0">
                <a:solidFill>
                  <a:srgbClr val="222222"/>
                </a:solidFill>
                <a:latin typeface="arial"/>
              </a:rPr>
              <a:t>Word Play</a:t>
            </a:r>
            <a:r>
              <a:rPr lang="en-US" sz="2000" dirty="0">
                <a:solidFill>
                  <a:srgbClr val="222222"/>
                </a:solidFill>
                <a:latin typeface="arial"/>
              </a:rPr>
              <a:t>: Focusing on strategies for reading and understanding words</a:t>
            </a:r>
          </a:p>
          <a:p>
            <a:pPr marL="0" indent="0">
              <a:buNone/>
            </a:pPr>
            <a:r>
              <a:rPr lang="en-US" sz="2000" dirty="0">
                <a:solidFill>
                  <a:srgbClr val="222222"/>
                </a:solidFill>
                <a:latin typeface="arial"/>
              </a:rPr>
              <a:t>5.</a:t>
            </a:r>
            <a:r>
              <a:rPr lang="en-US" sz="2000" b="1" dirty="0">
                <a:solidFill>
                  <a:srgbClr val="222222"/>
                </a:solidFill>
                <a:latin typeface="arial"/>
              </a:rPr>
              <a:t> Success</a:t>
            </a:r>
            <a:r>
              <a:rPr lang="en-US" sz="2000" dirty="0">
                <a:solidFill>
                  <a:srgbClr val="222222"/>
                </a:solidFill>
                <a:latin typeface="arial"/>
              </a:rPr>
              <a:t>: Reading and responding to engaging eBooks</a:t>
            </a:r>
          </a:p>
          <a:p>
            <a:endParaRPr lang="en-US" dirty="0"/>
          </a:p>
        </p:txBody>
      </p:sp>
      <p:sp>
        <p:nvSpPr>
          <p:cNvPr id="2" name="Title 1"/>
          <p:cNvSpPr>
            <a:spLocks noGrp="1"/>
          </p:cNvSpPr>
          <p:nvPr>
            <p:ph type="title"/>
          </p:nvPr>
        </p:nvSpPr>
        <p:spPr>
          <a:xfrm>
            <a:off x="609600" y="914400"/>
            <a:ext cx="6870700" cy="1524000"/>
          </a:xfrm>
        </p:spPr>
        <p:txBody>
          <a:bodyPr/>
          <a:lstStyle/>
          <a:p>
            <a:pPr marL="342900" lvl="0" indent="-342900">
              <a:spcBef>
                <a:spcPct val="20000"/>
              </a:spcBef>
            </a:pPr>
            <a:r>
              <a:rPr lang="en-US" sz="2800" dirty="0" smtClean="0">
                <a:solidFill>
                  <a:srgbClr val="222222"/>
                </a:solidFill>
                <a:latin typeface="arial"/>
                <a:ea typeface="+mn-ea"/>
                <a:cs typeface="+mn-cs"/>
              </a:rPr>
              <a:t/>
            </a:r>
            <a:br>
              <a:rPr lang="en-US" sz="2800" dirty="0" smtClean="0">
                <a:solidFill>
                  <a:srgbClr val="222222"/>
                </a:solidFill>
                <a:latin typeface="arial"/>
                <a:ea typeface="+mn-ea"/>
                <a:cs typeface="+mn-cs"/>
              </a:rPr>
            </a:br>
            <a:r>
              <a:rPr lang="en-US" sz="2800" dirty="0">
                <a:solidFill>
                  <a:srgbClr val="222222"/>
                </a:solidFill>
                <a:latin typeface="arial"/>
                <a:ea typeface="+mn-ea"/>
                <a:cs typeface="+mn-cs"/>
              </a:rPr>
              <a:t/>
            </a:r>
            <a:br>
              <a:rPr lang="en-US" sz="2800" dirty="0">
                <a:solidFill>
                  <a:srgbClr val="222222"/>
                </a:solidFill>
                <a:latin typeface="arial"/>
                <a:ea typeface="+mn-ea"/>
                <a:cs typeface="+mn-cs"/>
              </a:rPr>
            </a:br>
            <a:r>
              <a:rPr lang="en-US" sz="2800" dirty="0" smtClean="0">
                <a:solidFill>
                  <a:srgbClr val="222222"/>
                </a:solidFill>
                <a:latin typeface="arial"/>
                <a:ea typeface="+mn-ea"/>
                <a:cs typeface="+mn-cs"/>
              </a:rPr>
              <a:t/>
            </a:r>
            <a:br>
              <a:rPr lang="en-US" sz="2800" dirty="0" smtClean="0">
                <a:solidFill>
                  <a:srgbClr val="222222"/>
                </a:solidFill>
                <a:latin typeface="arial"/>
                <a:ea typeface="+mn-ea"/>
                <a:cs typeface="+mn-cs"/>
              </a:rPr>
            </a:br>
            <a:r>
              <a:rPr lang="en-US" sz="2800" dirty="0">
                <a:solidFill>
                  <a:srgbClr val="222222"/>
                </a:solidFill>
                <a:latin typeface="arial"/>
                <a:ea typeface="+mn-ea"/>
                <a:cs typeface="+mn-cs"/>
              </a:rPr>
              <a:t/>
            </a:r>
            <a:br>
              <a:rPr lang="en-US" sz="2800" dirty="0">
                <a:solidFill>
                  <a:srgbClr val="222222"/>
                </a:solidFill>
                <a:latin typeface="arial"/>
                <a:ea typeface="+mn-ea"/>
                <a:cs typeface="+mn-cs"/>
              </a:rPr>
            </a:br>
            <a:r>
              <a:rPr lang="en-US" sz="2800" dirty="0" smtClean="0">
                <a:solidFill>
                  <a:srgbClr val="222222"/>
                </a:solidFill>
                <a:latin typeface="arial"/>
                <a:ea typeface="+mn-ea"/>
                <a:cs typeface="+mn-cs"/>
              </a:rPr>
              <a:t/>
            </a:r>
            <a:br>
              <a:rPr lang="en-US" sz="2800" dirty="0" smtClean="0">
                <a:solidFill>
                  <a:srgbClr val="222222"/>
                </a:solidFill>
                <a:latin typeface="arial"/>
                <a:ea typeface="+mn-ea"/>
                <a:cs typeface="+mn-cs"/>
              </a:rPr>
            </a:br>
            <a:r>
              <a:rPr lang="en-US" sz="2800" dirty="0">
                <a:solidFill>
                  <a:srgbClr val="222222"/>
                </a:solidFill>
                <a:latin typeface="arial"/>
                <a:ea typeface="+mn-ea"/>
                <a:cs typeface="+mn-cs"/>
              </a:rPr>
              <a:t/>
            </a:r>
            <a:br>
              <a:rPr lang="en-US" sz="2800" dirty="0">
                <a:solidFill>
                  <a:srgbClr val="222222"/>
                </a:solidFill>
                <a:latin typeface="arial"/>
                <a:ea typeface="+mn-ea"/>
                <a:cs typeface="+mn-cs"/>
              </a:rPr>
            </a:br>
            <a:r>
              <a:rPr lang="en-US" sz="2800" dirty="0" smtClean="0">
                <a:solidFill>
                  <a:srgbClr val="222222"/>
                </a:solidFill>
                <a:latin typeface="arial"/>
                <a:ea typeface="+mn-ea"/>
                <a:cs typeface="+mn-cs"/>
              </a:rPr>
              <a:t/>
            </a:r>
            <a:br>
              <a:rPr lang="en-US" sz="2800" dirty="0" smtClean="0">
                <a:solidFill>
                  <a:srgbClr val="222222"/>
                </a:solidFill>
                <a:latin typeface="arial"/>
                <a:ea typeface="+mn-ea"/>
                <a:cs typeface="+mn-cs"/>
              </a:rPr>
            </a:br>
            <a:r>
              <a:rPr lang="en-US" sz="2800" dirty="0">
                <a:solidFill>
                  <a:srgbClr val="222222"/>
                </a:solidFill>
                <a:latin typeface="arial"/>
                <a:ea typeface="+mn-ea"/>
                <a:cs typeface="+mn-cs"/>
              </a:rPr>
              <a:t/>
            </a:r>
            <a:br>
              <a:rPr lang="en-US" sz="2800" dirty="0">
                <a:solidFill>
                  <a:srgbClr val="222222"/>
                </a:solidFill>
                <a:latin typeface="arial"/>
                <a:ea typeface="+mn-ea"/>
                <a:cs typeface="+mn-cs"/>
              </a:rPr>
            </a:br>
            <a:r>
              <a:rPr lang="en-US" sz="2800" dirty="0" smtClean="0">
                <a:solidFill>
                  <a:srgbClr val="222222"/>
                </a:solidFill>
                <a:latin typeface="arial"/>
                <a:ea typeface="+mn-ea"/>
                <a:cs typeface="+mn-cs"/>
              </a:rPr>
              <a:t/>
            </a:r>
            <a:br>
              <a:rPr lang="en-US" sz="2800" dirty="0" smtClean="0">
                <a:solidFill>
                  <a:srgbClr val="222222"/>
                </a:solidFill>
                <a:latin typeface="arial"/>
                <a:ea typeface="+mn-ea"/>
                <a:cs typeface="+mn-cs"/>
              </a:rPr>
            </a:br>
            <a:r>
              <a:rPr lang="en-US" sz="2800" dirty="0" smtClean="0">
                <a:solidFill>
                  <a:srgbClr val="222222"/>
                </a:solidFill>
                <a:latin typeface="arial"/>
                <a:ea typeface="+mn-ea"/>
                <a:cs typeface="+mn-cs"/>
              </a:rPr>
              <a:t/>
            </a:r>
            <a:br>
              <a:rPr lang="en-US" sz="2800" dirty="0" smtClean="0">
                <a:solidFill>
                  <a:srgbClr val="222222"/>
                </a:solidFill>
                <a:latin typeface="arial"/>
                <a:ea typeface="+mn-ea"/>
                <a:cs typeface="+mn-cs"/>
              </a:rPr>
            </a:br>
            <a:r>
              <a:rPr lang="en-US" sz="2800" dirty="0">
                <a:solidFill>
                  <a:srgbClr val="222222"/>
                </a:solidFill>
                <a:latin typeface="arial"/>
                <a:ea typeface="+mn-ea"/>
                <a:cs typeface="+mn-cs"/>
              </a:rPr>
              <a:t/>
            </a:r>
            <a:br>
              <a:rPr lang="en-US" sz="2800" dirty="0">
                <a:solidFill>
                  <a:srgbClr val="222222"/>
                </a:solidFill>
                <a:latin typeface="arial"/>
                <a:ea typeface="+mn-ea"/>
                <a:cs typeface="+mn-cs"/>
              </a:rPr>
            </a:br>
            <a:r>
              <a:rPr lang="en-US" sz="2800" dirty="0" smtClean="0">
                <a:solidFill>
                  <a:srgbClr val="222222"/>
                </a:solidFill>
                <a:latin typeface="arial"/>
                <a:ea typeface="+mn-ea"/>
                <a:cs typeface="+mn-cs"/>
              </a:rPr>
              <a:t/>
            </a:r>
            <a:br>
              <a:rPr lang="en-US" sz="2800" dirty="0" smtClean="0">
                <a:solidFill>
                  <a:srgbClr val="222222"/>
                </a:solidFill>
                <a:latin typeface="arial"/>
                <a:ea typeface="+mn-ea"/>
                <a:cs typeface="+mn-cs"/>
              </a:rPr>
            </a:br>
            <a:r>
              <a:rPr lang="en-US" sz="2800" b="1" dirty="0" smtClean="0">
                <a:solidFill>
                  <a:srgbClr val="C00000"/>
                </a:solidFill>
                <a:latin typeface="arial"/>
                <a:ea typeface="+mn-ea"/>
                <a:cs typeface="+mn-cs"/>
              </a:rPr>
              <a:t>In grades K-2, Hackensack Public Schools has adopted a technology-based </a:t>
            </a:r>
            <a:r>
              <a:rPr lang="en-US" sz="2800" b="1" dirty="0" smtClean="0">
                <a:solidFill>
                  <a:srgbClr val="C00000"/>
                </a:solidFill>
                <a:latin typeface="arial"/>
                <a:ea typeface="+mn-ea"/>
                <a:cs typeface="+mn-cs"/>
              </a:rPr>
              <a:t>supplemental reading </a:t>
            </a:r>
            <a:r>
              <a:rPr lang="en-US" sz="2800" b="1" dirty="0" smtClean="0">
                <a:solidFill>
                  <a:srgbClr val="C00000"/>
                </a:solidFill>
                <a:latin typeface="arial"/>
                <a:ea typeface="+mn-ea"/>
                <a:cs typeface="+mn-cs"/>
              </a:rPr>
              <a:t>program called </a:t>
            </a:r>
            <a:r>
              <a:rPr lang="en-US" sz="2800" b="1" dirty="0" err="1" smtClean="0">
                <a:solidFill>
                  <a:srgbClr val="C00000"/>
                </a:solidFill>
                <a:latin typeface="arial"/>
                <a:ea typeface="+mn-ea"/>
                <a:cs typeface="+mn-cs"/>
              </a:rPr>
              <a:t>iRead</a:t>
            </a:r>
            <a:r>
              <a:rPr lang="en-US" sz="2800" dirty="0" smtClean="0">
                <a:solidFill>
                  <a:srgbClr val="222222"/>
                </a:solidFill>
                <a:latin typeface="arial"/>
                <a:ea typeface="+mn-ea"/>
                <a:cs typeface="+mn-cs"/>
              </a:rPr>
              <a:t>.</a:t>
            </a:r>
            <a:r>
              <a:rPr lang="en-US" sz="3200" dirty="0" smtClean="0">
                <a:solidFill>
                  <a:srgbClr val="222222"/>
                </a:solidFill>
                <a:latin typeface="arial"/>
                <a:ea typeface="+mn-ea"/>
                <a:cs typeface="+mn-cs"/>
              </a:rPr>
              <a:t/>
            </a:r>
            <a:br>
              <a:rPr lang="en-US" sz="3200" dirty="0" smtClean="0">
                <a:solidFill>
                  <a:srgbClr val="222222"/>
                </a:solidFill>
                <a:latin typeface="arial"/>
                <a:ea typeface="+mn-ea"/>
                <a:cs typeface="+mn-cs"/>
              </a:rPr>
            </a:br>
            <a:endParaRPr lang="en-US" dirty="0"/>
          </a:p>
        </p:txBody>
      </p:sp>
    </p:spTree>
    <p:extLst>
      <p:ext uri="{BB962C8B-B14F-4D97-AF65-F5344CB8AC3E}">
        <p14:creationId xmlns:p14="http://schemas.microsoft.com/office/powerpoint/2010/main" val="960467604"/>
      </p:ext>
    </p:extLst>
  </p:cSld>
  <p:clrMapOvr>
    <a:masterClrMapping/>
  </p:clrMapOvr>
  <p:transition>
    <p:dissolv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Kindergarten Math Program</a:t>
            </a:r>
            <a:endParaRPr lang="en-US" dirty="0"/>
          </a:p>
        </p:txBody>
      </p:sp>
      <p:sp>
        <p:nvSpPr>
          <p:cNvPr id="3" name="Content Placeholder 2"/>
          <p:cNvSpPr>
            <a:spLocks noGrp="1"/>
          </p:cNvSpPr>
          <p:nvPr>
            <p:ph idx="1"/>
          </p:nvPr>
        </p:nvSpPr>
        <p:spPr/>
        <p:txBody>
          <a:bodyPr/>
          <a:lstStyle/>
          <a:p>
            <a:r>
              <a:rPr lang="en-US" sz="2800" dirty="0" smtClean="0"/>
              <a:t>Go Math! Series—Units 1-12 with separate booklets. Booklets come home day before the unit assessment</a:t>
            </a:r>
            <a:r>
              <a:rPr lang="en-US" sz="2800" dirty="0" smtClean="0"/>
              <a:t>. The Unit Review in the back will be completed at school for your review. </a:t>
            </a:r>
            <a:endParaRPr lang="en-US" sz="2800" dirty="0" smtClean="0"/>
          </a:p>
          <a:p>
            <a:r>
              <a:rPr lang="en-US" sz="2800" dirty="0" smtClean="0"/>
              <a:t>Thursday homework will be from the Math program booklets. I will rip out the most necessary of the lessons’ </a:t>
            </a:r>
            <a:r>
              <a:rPr lang="en-US" sz="2800" dirty="0" smtClean="0"/>
              <a:t>homework </a:t>
            </a:r>
            <a:r>
              <a:rPr lang="en-US" sz="2800" dirty="0" smtClean="0"/>
              <a:t>from the week. </a:t>
            </a:r>
            <a:r>
              <a:rPr lang="en-US" sz="2800" dirty="0" smtClean="0"/>
              <a:t>Feel free to complet</a:t>
            </a:r>
            <a:r>
              <a:rPr lang="en-US" sz="2800" dirty="0" smtClean="0"/>
              <a:t>e any not        	done as your own review. </a:t>
            </a:r>
            <a:endParaRPr lang="en-US" sz="2800" dirty="0"/>
          </a:p>
        </p:txBody>
      </p:sp>
    </p:spTree>
    <p:extLst>
      <p:ext uri="{BB962C8B-B14F-4D97-AF65-F5344CB8AC3E}">
        <p14:creationId xmlns:p14="http://schemas.microsoft.com/office/powerpoint/2010/main" val="3416125773"/>
      </p:ext>
    </p:extLst>
  </p:cSld>
  <p:clrMapOvr>
    <a:masterClrMapping/>
  </p:clrMapOvr>
  <p:transition>
    <p:dissolv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0" y="1066800"/>
            <a:ext cx="7696200" cy="5486400"/>
          </a:xfrm>
        </p:spPr>
        <p:txBody>
          <a:bodyPr/>
          <a:lstStyle/>
          <a:p>
            <a:pPr marL="0" indent="0">
              <a:buNone/>
            </a:pPr>
            <a:r>
              <a:rPr lang="en-US" sz="1200" b="1" dirty="0" smtClean="0"/>
              <a:t>Operations </a:t>
            </a:r>
            <a:r>
              <a:rPr lang="en-US" sz="1200" b="1" dirty="0"/>
              <a:t>and Algebraic Thinking</a:t>
            </a:r>
          </a:p>
          <a:p>
            <a:pPr marL="0" indent="0">
              <a:buNone/>
            </a:pPr>
            <a:r>
              <a:rPr lang="en-US" sz="1200" dirty="0"/>
              <a:t>• Represent and solve problems involving addition and subtraction.</a:t>
            </a:r>
          </a:p>
          <a:p>
            <a:pPr marL="0" indent="0">
              <a:buNone/>
            </a:pPr>
            <a:r>
              <a:rPr lang="en-US" sz="1200" dirty="0"/>
              <a:t>• Understand and apply properties of operations and the relationship between addition and subtraction.</a:t>
            </a:r>
          </a:p>
          <a:p>
            <a:pPr marL="0" indent="0">
              <a:buNone/>
            </a:pPr>
            <a:r>
              <a:rPr lang="en-US" sz="1200" dirty="0"/>
              <a:t>• Add and subtract within 20.</a:t>
            </a:r>
          </a:p>
          <a:p>
            <a:pPr marL="0" indent="0">
              <a:buNone/>
            </a:pPr>
            <a:r>
              <a:rPr lang="en-US" sz="1200" dirty="0"/>
              <a:t>• Work with addition and subtraction equations.</a:t>
            </a:r>
          </a:p>
          <a:p>
            <a:pPr marL="0" indent="0">
              <a:buNone/>
            </a:pPr>
            <a:r>
              <a:rPr lang="en-US" sz="1200" b="1" dirty="0"/>
              <a:t>Number and Operations in Base Ten</a:t>
            </a:r>
          </a:p>
          <a:p>
            <a:pPr marL="0" indent="0">
              <a:buNone/>
            </a:pPr>
            <a:r>
              <a:rPr lang="en-US" sz="1200" dirty="0"/>
              <a:t>• Extend the counting sequence.</a:t>
            </a:r>
          </a:p>
          <a:p>
            <a:pPr marL="0" indent="0">
              <a:buNone/>
            </a:pPr>
            <a:r>
              <a:rPr lang="en-US" sz="1200" dirty="0"/>
              <a:t>• Understand place value.</a:t>
            </a:r>
          </a:p>
          <a:p>
            <a:pPr marL="0" indent="0">
              <a:buNone/>
            </a:pPr>
            <a:r>
              <a:rPr lang="en-US" sz="1200" dirty="0"/>
              <a:t>• Use place value understanding and properties of operations to add and subtract.</a:t>
            </a:r>
          </a:p>
          <a:p>
            <a:pPr marL="0" indent="0">
              <a:buNone/>
            </a:pPr>
            <a:r>
              <a:rPr lang="en-US" sz="1200" b="1" dirty="0"/>
              <a:t>Measurement and Data</a:t>
            </a:r>
          </a:p>
          <a:p>
            <a:pPr marL="0" indent="0">
              <a:buNone/>
            </a:pPr>
            <a:r>
              <a:rPr lang="en-US" sz="1200" dirty="0"/>
              <a:t>• Measure lengths indirectly and by iterating length units.</a:t>
            </a:r>
          </a:p>
          <a:p>
            <a:pPr marL="0" indent="0">
              <a:buNone/>
            </a:pPr>
            <a:r>
              <a:rPr lang="en-US" sz="1200" dirty="0"/>
              <a:t>• Tell and write time.</a:t>
            </a:r>
          </a:p>
          <a:p>
            <a:pPr marL="0" indent="0">
              <a:buNone/>
            </a:pPr>
            <a:r>
              <a:rPr lang="en-US" sz="1200" dirty="0"/>
              <a:t>• Represent and interpret data.</a:t>
            </a:r>
          </a:p>
          <a:p>
            <a:pPr marL="0" indent="0">
              <a:buNone/>
            </a:pPr>
            <a:r>
              <a:rPr lang="en-US" sz="1200" b="1" dirty="0"/>
              <a:t>Geometry</a:t>
            </a:r>
          </a:p>
          <a:p>
            <a:pPr marL="0" indent="0">
              <a:buNone/>
            </a:pPr>
            <a:r>
              <a:rPr lang="en-US" sz="1200" dirty="0"/>
              <a:t>• Reason with shapes and their attributes.</a:t>
            </a:r>
          </a:p>
          <a:p>
            <a:pPr marL="0" indent="0">
              <a:buNone/>
            </a:pPr>
            <a:r>
              <a:rPr lang="en-US" sz="1200" b="1" u="sng" dirty="0"/>
              <a:t>Mathematical Practices</a:t>
            </a:r>
            <a:r>
              <a:rPr lang="en-US" sz="1200" b="1" dirty="0"/>
              <a:t>: </a:t>
            </a:r>
            <a:endParaRPr lang="en-US" sz="1200" b="1" dirty="0" smtClean="0"/>
          </a:p>
          <a:p>
            <a:r>
              <a:rPr lang="en-US" sz="1200" dirty="0" smtClean="0"/>
              <a:t>Make </a:t>
            </a:r>
            <a:r>
              <a:rPr lang="en-US" sz="1200" dirty="0"/>
              <a:t>sense of problems and persevere in solving them.</a:t>
            </a:r>
          </a:p>
          <a:p>
            <a:r>
              <a:rPr lang="en-US" sz="1200" dirty="0"/>
              <a:t>Reason abstractly and quantitatively.</a:t>
            </a:r>
          </a:p>
          <a:p>
            <a:r>
              <a:rPr lang="en-US" sz="1200" dirty="0"/>
              <a:t>Construct viable arguments and critique the reasoning of others.</a:t>
            </a:r>
          </a:p>
          <a:p>
            <a:r>
              <a:rPr lang="en-US" sz="1200" dirty="0"/>
              <a:t>Model with mathematics.</a:t>
            </a:r>
          </a:p>
          <a:p>
            <a:r>
              <a:rPr lang="en-US" sz="1200" dirty="0"/>
              <a:t>Use appropriate tools strategically.</a:t>
            </a:r>
          </a:p>
          <a:p>
            <a:r>
              <a:rPr lang="en-US" sz="1200" dirty="0"/>
              <a:t>Attend to precision.</a:t>
            </a:r>
          </a:p>
          <a:p>
            <a:r>
              <a:rPr lang="en-US" sz="1200" dirty="0"/>
              <a:t>Look for and make use of structure.</a:t>
            </a:r>
          </a:p>
          <a:p>
            <a:r>
              <a:rPr lang="en-US" sz="1200" dirty="0"/>
              <a:t>. Look for and express regularity in repeated reasoning.</a:t>
            </a:r>
          </a:p>
        </p:txBody>
      </p:sp>
      <p:sp>
        <p:nvSpPr>
          <p:cNvPr id="5" name="Title 1"/>
          <p:cNvSpPr>
            <a:spLocks noGrp="1"/>
          </p:cNvSpPr>
          <p:nvPr>
            <p:ph type="title"/>
          </p:nvPr>
        </p:nvSpPr>
        <p:spPr>
          <a:xfrm>
            <a:off x="457200" y="228600"/>
            <a:ext cx="6870700" cy="609600"/>
          </a:xfrm>
        </p:spPr>
        <p:txBody>
          <a:bodyPr/>
          <a:lstStyle/>
          <a:p>
            <a:r>
              <a:rPr lang="en-US" sz="3200" dirty="0" smtClean="0"/>
              <a:t/>
            </a:r>
            <a:br>
              <a:rPr lang="en-US" sz="3200" dirty="0" smtClean="0"/>
            </a:br>
            <a:r>
              <a:rPr lang="en-US" sz="3200" dirty="0"/>
              <a:t/>
            </a:r>
            <a:br>
              <a:rPr lang="en-US" sz="3200" dirty="0"/>
            </a:br>
            <a:r>
              <a:rPr lang="en-US" dirty="0"/>
              <a:t/>
            </a:r>
            <a:br>
              <a:rPr lang="en-US" dirty="0"/>
            </a:br>
            <a:r>
              <a:rPr lang="en-US" sz="2800" dirty="0"/>
              <a:t>KINDERGARTEN MATH CURRICULUM</a:t>
            </a:r>
          </a:p>
        </p:txBody>
      </p:sp>
    </p:spTree>
    <p:extLst>
      <p:ext uri="{BB962C8B-B14F-4D97-AF65-F5344CB8AC3E}">
        <p14:creationId xmlns:p14="http://schemas.microsoft.com/office/powerpoint/2010/main" val="3046271087"/>
      </p:ext>
    </p:extLst>
  </p:cSld>
  <p:clrMapOvr>
    <a:masterClrMapping/>
  </p:clrMapOvr>
  <p:transition>
    <p:dissolv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p:nvPr>
        </p:nvSpPr>
        <p:spPr>
          <a:xfrm>
            <a:off x="685800" y="152400"/>
            <a:ext cx="6870700" cy="762000"/>
          </a:xfrm>
        </p:spPr>
        <p:txBody>
          <a:bodyPr/>
          <a:lstStyle/>
          <a:p>
            <a:pPr eaLnBrk="1" hangingPunct="1"/>
            <a:r>
              <a:rPr lang="en-US" dirty="0" smtClean="0"/>
              <a:t>Other Information</a:t>
            </a:r>
          </a:p>
        </p:txBody>
      </p:sp>
      <p:sp>
        <p:nvSpPr>
          <p:cNvPr id="26626" name="Content Placeholder 2"/>
          <p:cNvSpPr>
            <a:spLocks noGrp="1"/>
          </p:cNvSpPr>
          <p:nvPr>
            <p:ph idx="1"/>
          </p:nvPr>
        </p:nvSpPr>
        <p:spPr>
          <a:xfrm>
            <a:off x="685800" y="1066800"/>
            <a:ext cx="7696200" cy="4419600"/>
          </a:xfrm>
        </p:spPr>
        <p:txBody>
          <a:bodyPr/>
          <a:lstStyle/>
          <a:p>
            <a:pPr eaLnBrk="1" hangingPunct="1">
              <a:buClr>
                <a:schemeClr val="tx2"/>
              </a:buClr>
              <a:buFont typeface="Wingdings" pitchFamily="2" charset="2"/>
              <a:buChar char="§"/>
            </a:pPr>
            <a:r>
              <a:rPr lang="en-US" sz="2000" dirty="0" smtClean="0"/>
              <a:t>Folders-Please look in them every night and return them every day.</a:t>
            </a:r>
          </a:p>
          <a:p>
            <a:pPr eaLnBrk="1" hangingPunct="1">
              <a:buClr>
                <a:schemeClr val="tx2"/>
              </a:buClr>
              <a:buFont typeface="Wingdings" pitchFamily="2" charset="2"/>
              <a:buChar char="§"/>
            </a:pPr>
            <a:r>
              <a:rPr lang="en-US" sz="2000" dirty="0" smtClean="0"/>
              <a:t>Gym- </a:t>
            </a:r>
            <a:r>
              <a:rPr lang="en-US" sz="2000" dirty="0" smtClean="0"/>
              <a:t>Tuesdays &amp; Thursdays are </a:t>
            </a:r>
            <a:r>
              <a:rPr lang="en-US" sz="2000" dirty="0" smtClean="0"/>
              <a:t>our gym </a:t>
            </a:r>
            <a:r>
              <a:rPr lang="en-US" sz="2000" dirty="0" smtClean="0"/>
              <a:t>days-please </a:t>
            </a:r>
            <a:r>
              <a:rPr lang="en-US" sz="2000" dirty="0" smtClean="0"/>
              <a:t>have your child wear sneakers.</a:t>
            </a:r>
          </a:p>
          <a:p>
            <a:pPr eaLnBrk="1" hangingPunct="1">
              <a:buClr>
                <a:schemeClr val="tx2"/>
              </a:buClr>
              <a:buFont typeface="Wingdings" pitchFamily="2" charset="2"/>
              <a:buChar char="§"/>
            </a:pPr>
            <a:r>
              <a:rPr lang="en-US" sz="2000" dirty="0" smtClean="0"/>
              <a:t>Library- Friday is Library day. Please take care of the books sent. They must be returned to get another.  </a:t>
            </a:r>
          </a:p>
          <a:p>
            <a:pPr eaLnBrk="1" hangingPunct="1">
              <a:buClr>
                <a:schemeClr val="tx2"/>
              </a:buClr>
              <a:buFont typeface="Wingdings" pitchFamily="2" charset="2"/>
              <a:buChar char="§"/>
            </a:pPr>
            <a:r>
              <a:rPr lang="en-US" sz="2000" dirty="0" smtClean="0"/>
              <a:t>If you need to contact me please send me a note, an email at </a:t>
            </a:r>
            <a:r>
              <a:rPr lang="en-US" sz="2000" dirty="0" smtClean="0">
                <a:solidFill>
                  <a:schemeClr val="hlink"/>
                </a:solidFill>
                <a:hlinkClick r:id="rId2"/>
              </a:rPr>
              <a:t>scox-murphy</a:t>
            </a:r>
            <a:r>
              <a:rPr lang="en-US" sz="2000" dirty="0" smtClean="0">
                <a:hlinkClick r:id="rId2"/>
              </a:rPr>
              <a:t>@hackensackschools.org</a:t>
            </a:r>
            <a:r>
              <a:rPr lang="en-US" sz="2000" dirty="0" smtClean="0"/>
              <a:t>, or call the school and leave a message.</a:t>
            </a:r>
          </a:p>
          <a:p>
            <a:pPr eaLnBrk="1" hangingPunct="1">
              <a:buClr>
                <a:schemeClr val="tx2"/>
              </a:buClr>
              <a:buFont typeface="Wingdings" pitchFamily="2" charset="2"/>
              <a:buChar char="§"/>
            </a:pPr>
            <a:r>
              <a:rPr lang="en-US" sz="2000" dirty="0" smtClean="0"/>
              <a:t>Visit my web page, it will be kept up to date as of next week. There will be new postings regarding homework and helpful tips each week </a:t>
            </a:r>
            <a:r>
              <a:rPr lang="en-US" sz="2000" dirty="0" smtClean="0">
                <a:hlinkClick r:id="rId3"/>
              </a:rPr>
              <a:t>http://www.hackensackschools.org/webpages/scoxmurphy/</a:t>
            </a:r>
            <a:endParaRPr lang="en-US" sz="2000" dirty="0" smtClean="0"/>
          </a:p>
          <a:p>
            <a:pPr eaLnBrk="1" hangingPunct="1">
              <a:buClr>
                <a:schemeClr val="tx2"/>
              </a:buClr>
              <a:buFontTx/>
              <a:buNone/>
            </a:pPr>
            <a:endParaRPr lang="en-US" sz="2000" dirty="0" smtClean="0"/>
          </a:p>
        </p:txBody>
      </p:sp>
    </p:spTree>
  </p:cSld>
  <p:clrMapOvr>
    <a:masterClrMapping/>
  </p:clrMapOvr>
  <p:transition>
    <p:dissolv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itle 3"/>
          <p:cNvSpPr>
            <a:spLocks noGrp="1"/>
          </p:cNvSpPr>
          <p:nvPr>
            <p:ph type="title"/>
          </p:nvPr>
        </p:nvSpPr>
        <p:spPr>
          <a:xfrm>
            <a:off x="685800" y="152400"/>
            <a:ext cx="6870700" cy="6705600"/>
          </a:xfrm>
        </p:spPr>
        <p:txBody>
          <a:bodyPr/>
          <a:lstStyle/>
          <a:p>
            <a:pPr eaLnBrk="1" hangingPunct="1"/>
            <a:r>
              <a:rPr lang="en-US" sz="4600" smtClean="0"/>
              <a:t/>
            </a:r>
            <a:br>
              <a:rPr lang="en-US" sz="4600" smtClean="0"/>
            </a:br>
            <a:r>
              <a:rPr lang="en-US" sz="4600" smtClean="0"/>
              <a:t/>
            </a:r>
            <a:br>
              <a:rPr lang="en-US" sz="4600" smtClean="0"/>
            </a:br>
            <a:r>
              <a:rPr lang="en-US" sz="4600" smtClean="0"/>
              <a:t/>
            </a:r>
            <a:br>
              <a:rPr lang="en-US" sz="4600" smtClean="0"/>
            </a:br>
            <a:r>
              <a:rPr lang="en-US" sz="4600" smtClean="0"/>
              <a:t/>
            </a:r>
            <a:br>
              <a:rPr lang="en-US" sz="4600" smtClean="0"/>
            </a:br>
            <a:r>
              <a:rPr lang="en-US" sz="4600" smtClean="0"/>
              <a:t/>
            </a:r>
            <a:br>
              <a:rPr lang="en-US" sz="4600" smtClean="0"/>
            </a:br>
            <a:r>
              <a:rPr lang="en-US" sz="4600" smtClean="0"/>
              <a:t>Thank you very much for coming tonight. Please visit the Book Fair in the gym. </a:t>
            </a:r>
            <a:br>
              <a:rPr lang="en-US" sz="4600" smtClean="0"/>
            </a:br>
            <a:r>
              <a:rPr lang="en-US" sz="4600" smtClean="0"/>
              <a:t>I look forward to a GREAT YEAR!</a:t>
            </a:r>
            <a:r>
              <a:rPr lang="en-US" sz="4000" smtClean="0"/>
              <a:t/>
            </a:r>
            <a:br>
              <a:rPr lang="en-US" sz="4000" smtClean="0"/>
            </a:br>
            <a:r>
              <a:rPr lang="en-US" sz="4000" smtClean="0"/>
              <a:t/>
            </a:r>
            <a:br>
              <a:rPr lang="en-US" sz="4000" smtClean="0"/>
            </a:br>
            <a:r>
              <a:rPr lang="en-US" sz="8800" smtClean="0">
                <a:sym typeface="Wingdings" pitchFamily="2" charset="2"/>
              </a:rPr>
              <a:t></a:t>
            </a:r>
            <a:endParaRPr lang="en-US" sz="8800" smtClean="0"/>
          </a:p>
        </p:txBody>
      </p:sp>
    </p:spTree>
  </p:cSld>
  <p:clrMapOvr>
    <a:masterClrMapping/>
  </p:clrMapOvr>
  <p:transition>
    <p:dissolv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4"/>
          <p:cNvSpPr>
            <a:spLocks noGrp="1" noChangeArrowheads="1"/>
          </p:cNvSpPr>
          <p:nvPr>
            <p:ph type="title"/>
          </p:nvPr>
        </p:nvSpPr>
        <p:spPr>
          <a:xfrm>
            <a:off x="685800" y="685800"/>
            <a:ext cx="6870700" cy="762000"/>
          </a:xfrm>
        </p:spPr>
        <p:txBody>
          <a:bodyPr>
            <a:spAutoFit/>
          </a:bodyPr>
          <a:lstStyle/>
          <a:p>
            <a:pPr eaLnBrk="1" hangingPunct="1"/>
            <a:r>
              <a:rPr lang="en-US" smtClean="0"/>
              <a:t>Purpose of tonight</a:t>
            </a:r>
          </a:p>
        </p:txBody>
      </p:sp>
      <p:sp>
        <p:nvSpPr>
          <p:cNvPr id="16386" name="Rectangle 5"/>
          <p:cNvSpPr>
            <a:spLocks noGrp="1" noChangeArrowheads="1"/>
          </p:cNvSpPr>
          <p:nvPr>
            <p:ph type="body" sz="half" idx="1"/>
          </p:nvPr>
        </p:nvSpPr>
        <p:spPr>
          <a:xfrm>
            <a:off x="609600" y="1676400"/>
            <a:ext cx="4800600" cy="3276600"/>
          </a:xfrm>
        </p:spPr>
        <p:txBody>
          <a:bodyPr/>
          <a:lstStyle/>
          <a:p>
            <a:pPr marL="533400" indent="-533400" eaLnBrk="1" hangingPunct="1">
              <a:lnSpc>
                <a:spcPct val="80000"/>
              </a:lnSpc>
              <a:spcBef>
                <a:spcPct val="0"/>
              </a:spcBef>
              <a:spcAft>
                <a:spcPct val="30000"/>
              </a:spcAft>
              <a:buClr>
                <a:schemeClr val="tx2"/>
              </a:buClr>
              <a:buSzPct val="150000"/>
              <a:buFont typeface="Wingdings" pitchFamily="2" charset="2"/>
              <a:buChar char="§"/>
            </a:pPr>
            <a:r>
              <a:rPr lang="en-US" sz="2800" smtClean="0"/>
              <a:t>For us to get to meet each other.</a:t>
            </a:r>
          </a:p>
          <a:p>
            <a:pPr marL="533400" indent="-533400" eaLnBrk="1" hangingPunct="1">
              <a:lnSpc>
                <a:spcPct val="80000"/>
              </a:lnSpc>
              <a:spcBef>
                <a:spcPct val="0"/>
              </a:spcBef>
              <a:spcAft>
                <a:spcPct val="30000"/>
              </a:spcAft>
              <a:buClr>
                <a:schemeClr val="tx2"/>
              </a:buClr>
              <a:buSzPct val="150000"/>
              <a:buFont typeface="Wingdings" pitchFamily="2" charset="2"/>
              <a:buChar char="§"/>
            </a:pPr>
            <a:r>
              <a:rPr lang="en-US" sz="2800" smtClean="0"/>
              <a:t>To find out about kindergarten program and goals.</a:t>
            </a:r>
          </a:p>
          <a:p>
            <a:pPr marL="533400" indent="-533400" eaLnBrk="1" hangingPunct="1">
              <a:lnSpc>
                <a:spcPct val="80000"/>
              </a:lnSpc>
              <a:spcBef>
                <a:spcPct val="0"/>
              </a:spcBef>
              <a:spcAft>
                <a:spcPct val="30000"/>
              </a:spcAft>
              <a:buClr>
                <a:schemeClr val="tx2"/>
              </a:buClr>
              <a:buSzPct val="150000"/>
              <a:buFont typeface="Wingdings" pitchFamily="2" charset="2"/>
              <a:buChar char="§"/>
            </a:pPr>
            <a:r>
              <a:rPr lang="en-US" sz="2800" smtClean="0"/>
              <a:t>Sign up for Parent/Teacher Conferences.</a:t>
            </a:r>
          </a:p>
          <a:p>
            <a:pPr marL="533400" indent="-533400" eaLnBrk="1" hangingPunct="1">
              <a:lnSpc>
                <a:spcPct val="80000"/>
              </a:lnSpc>
              <a:spcBef>
                <a:spcPct val="0"/>
              </a:spcBef>
              <a:spcAft>
                <a:spcPct val="30000"/>
              </a:spcAft>
              <a:buClr>
                <a:schemeClr val="tx2"/>
              </a:buClr>
              <a:buSzPct val="150000"/>
              <a:buFontTx/>
              <a:buNone/>
            </a:pPr>
            <a:endParaRPr lang="en-US" sz="1800" smtClean="0"/>
          </a:p>
          <a:p>
            <a:pPr marL="533400" indent="-533400" eaLnBrk="1" hangingPunct="1">
              <a:lnSpc>
                <a:spcPct val="80000"/>
              </a:lnSpc>
              <a:spcBef>
                <a:spcPct val="0"/>
              </a:spcBef>
              <a:spcAft>
                <a:spcPct val="30000"/>
              </a:spcAft>
              <a:buClr>
                <a:schemeClr val="tx2"/>
              </a:buClr>
              <a:buSzPct val="150000"/>
              <a:buFontTx/>
              <a:buNone/>
            </a:pPr>
            <a:endParaRPr lang="en-US" sz="1800" smtClean="0"/>
          </a:p>
        </p:txBody>
      </p:sp>
      <p:pic>
        <p:nvPicPr>
          <p:cNvPr id="16387" name="Picture 7" descr="boy and teacher"/>
          <p:cNvPicPr>
            <a:picLocks noGrp="1" noChangeAspect="1" noChangeArrowheads="1"/>
          </p:cNvPicPr>
          <p:nvPr>
            <p:ph sz="half" idx="2"/>
          </p:nvPr>
        </p:nvPicPr>
        <p:blipFill>
          <a:blip r:embed="rId3" cstate="print"/>
          <a:srcRect/>
          <a:stretch>
            <a:fillRect/>
          </a:stretch>
        </p:blipFill>
        <p:spPr>
          <a:xfrm>
            <a:off x="5334000" y="2286000"/>
            <a:ext cx="2787650" cy="3325813"/>
          </a:xfrm>
        </p:spPr>
      </p:pic>
    </p:spTree>
  </p:cSld>
  <p:clrMapOvr>
    <a:masterClrMapping/>
  </p:clrMapOvr>
  <p:transition>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6"/>
          <p:cNvSpPr>
            <a:spLocks noGrp="1" noChangeArrowheads="1"/>
          </p:cNvSpPr>
          <p:nvPr>
            <p:ph type="title"/>
          </p:nvPr>
        </p:nvSpPr>
        <p:spPr>
          <a:xfrm>
            <a:off x="685800" y="152400"/>
            <a:ext cx="6870700" cy="1143000"/>
          </a:xfrm>
        </p:spPr>
        <p:txBody>
          <a:bodyPr/>
          <a:lstStyle/>
          <a:p>
            <a:pPr eaLnBrk="1" hangingPunct="1"/>
            <a:r>
              <a:rPr lang="en-US" smtClean="0"/>
              <a:t>Sign up sheets</a:t>
            </a:r>
          </a:p>
        </p:txBody>
      </p:sp>
      <p:sp>
        <p:nvSpPr>
          <p:cNvPr id="17410" name="Rectangle 9"/>
          <p:cNvSpPr>
            <a:spLocks noGrp="1" noChangeArrowheads="1"/>
          </p:cNvSpPr>
          <p:nvPr>
            <p:ph type="body" sz="half" idx="1"/>
          </p:nvPr>
        </p:nvSpPr>
        <p:spPr>
          <a:xfrm>
            <a:off x="685800" y="1371600"/>
            <a:ext cx="5791200" cy="4495800"/>
          </a:xfrm>
        </p:spPr>
        <p:txBody>
          <a:bodyPr/>
          <a:lstStyle/>
          <a:p>
            <a:pPr marL="533400" indent="-533400" eaLnBrk="1" hangingPunct="1">
              <a:lnSpc>
                <a:spcPct val="90000"/>
              </a:lnSpc>
              <a:spcBef>
                <a:spcPct val="0"/>
              </a:spcBef>
              <a:spcAft>
                <a:spcPct val="30000"/>
              </a:spcAft>
              <a:buClr>
                <a:schemeClr val="tx2"/>
              </a:buClr>
              <a:buSzPct val="150000"/>
              <a:buFont typeface="Wingdings" pitchFamily="2" charset="2"/>
              <a:buChar char="§"/>
            </a:pPr>
            <a:r>
              <a:rPr lang="en-US" sz="2400" dirty="0" smtClean="0"/>
              <a:t>There are 2 sign up sheets in the hall.</a:t>
            </a:r>
          </a:p>
          <a:p>
            <a:pPr lvl="1" eaLnBrk="1" hangingPunct="1">
              <a:lnSpc>
                <a:spcPct val="90000"/>
              </a:lnSpc>
              <a:spcBef>
                <a:spcPct val="0"/>
              </a:spcBef>
              <a:spcAft>
                <a:spcPct val="30000"/>
              </a:spcAft>
              <a:buClr>
                <a:schemeClr val="tx2"/>
              </a:buClr>
              <a:buSzPct val="150000"/>
              <a:buFont typeface="Wingdings" pitchFamily="2" charset="2"/>
              <a:buChar char="§"/>
            </a:pPr>
            <a:r>
              <a:rPr lang="en-US" sz="2000" dirty="0" smtClean="0"/>
              <a:t>Attendance </a:t>
            </a:r>
          </a:p>
          <a:p>
            <a:pPr lvl="1" eaLnBrk="1" hangingPunct="1">
              <a:lnSpc>
                <a:spcPct val="90000"/>
              </a:lnSpc>
              <a:spcBef>
                <a:spcPct val="0"/>
              </a:spcBef>
              <a:spcAft>
                <a:spcPct val="30000"/>
              </a:spcAft>
              <a:buClr>
                <a:schemeClr val="tx2"/>
              </a:buClr>
              <a:buSzPct val="150000"/>
              <a:buFont typeface="Wingdings" pitchFamily="2" charset="2"/>
              <a:buChar char="§"/>
            </a:pPr>
            <a:r>
              <a:rPr lang="en-US" sz="2000" dirty="0" smtClean="0"/>
              <a:t>Conference sign up </a:t>
            </a:r>
          </a:p>
          <a:p>
            <a:pPr marL="533400" indent="-533400" eaLnBrk="1" hangingPunct="1">
              <a:lnSpc>
                <a:spcPct val="90000"/>
              </a:lnSpc>
              <a:spcBef>
                <a:spcPct val="0"/>
              </a:spcBef>
              <a:spcAft>
                <a:spcPct val="30000"/>
              </a:spcAft>
              <a:buClr>
                <a:schemeClr val="tx2"/>
              </a:buClr>
              <a:buSzPct val="150000"/>
              <a:buFont typeface="Wingdings" pitchFamily="2" charset="2"/>
              <a:buChar char="§"/>
            </a:pPr>
            <a:r>
              <a:rPr lang="en-US" sz="2400" dirty="0" smtClean="0"/>
              <a:t>Conferences will be in </a:t>
            </a:r>
            <a:r>
              <a:rPr lang="en-US" sz="2400" dirty="0" smtClean="0"/>
              <a:t>Nove</a:t>
            </a:r>
            <a:r>
              <a:rPr lang="en-US" sz="2400" dirty="0" smtClean="0"/>
              <a:t>mber; </a:t>
            </a:r>
            <a:r>
              <a:rPr lang="en-US" sz="2400" dirty="0" smtClean="0"/>
              <a:t>they last approximately 20 minutes and </a:t>
            </a:r>
            <a:r>
              <a:rPr lang="en-US" sz="2400" dirty="0" smtClean="0"/>
              <a:t>that will be </a:t>
            </a:r>
            <a:r>
              <a:rPr lang="en-US" sz="2400" dirty="0" smtClean="0"/>
              <a:t>the time for us to talk about your child and their academics.</a:t>
            </a:r>
          </a:p>
          <a:p>
            <a:pPr marL="533400" indent="-533400" eaLnBrk="1" hangingPunct="1">
              <a:lnSpc>
                <a:spcPct val="90000"/>
              </a:lnSpc>
              <a:spcBef>
                <a:spcPct val="0"/>
              </a:spcBef>
              <a:spcAft>
                <a:spcPct val="30000"/>
              </a:spcAft>
              <a:buClr>
                <a:schemeClr val="tx2"/>
              </a:buClr>
              <a:buSzPct val="150000"/>
              <a:buFont typeface="Wingdings" pitchFamily="2" charset="2"/>
              <a:buChar char="§"/>
            </a:pPr>
            <a:r>
              <a:rPr lang="en-US" sz="2400" dirty="0" smtClean="0"/>
              <a:t>If you can’t sign up now, a notice will go home in </a:t>
            </a:r>
            <a:r>
              <a:rPr lang="en-US" sz="2400" dirty="0" smtClean="0"/>
              <a:t>later Octo</a:t>
            </a:r>
            <a:r>
              <a:rPr lang="en-US" sz="2400" dirty="0" smtClean="0"/>
              <a:t>ber </a:t>
            </a:r>
            <a:r>
              <a:rPr lang="en-US" sz="2400" dirty="0" smtClean="0"/>
              <a:t>with the open times. They are available on a first come first served basis.</a:t>
            </a:r>
          </a:p>
        </p:txBody>
      </p:sp>
      <p:pic>
        <p:nvPicPr>
          <p:cNvPr id="17411" name="Picture 238" descr="C:\Users\Owner\AppData\Local\Microsoft\Windows\Temporary Internet Files\Content.IE5\NGXAL4E3\MC900150475[1].wmf"/>
          <p:cNvPicPr>
            <a:picLocks noChangeAspect="1" noChangeArrowheads="1"/>
          </p:cNvPicPr>
          <p:nvPr/>
        </p:nvPicPr>
        <p:blipFill>
          <a:blip r:embed="rId3" cstate="print"/>
          <a:srcRect/>
          <a:stretch>
            <a:fillRect/>
          </a:stretch>
        </p:blipFill>
        <p:spPr bwMode="auto">
          <a:xfrm>
            <a:off x="6248400" y="1905000"/>
            <a:ext cx="2209800" cy="3581400"/>
          </a:xfrm>
          <a:prstGeom prst="rect">
            <a:avLst/>
          </a:prstGeom>
          <a:noFill/>
          <a:ln w="9525">
            <a:noFill/>
            <a:miter lim="800000"/>
            <a:headEnd/>
            <a:tailEnd/>
          </a:ln>
        </p:spPr>
      </p:pic>
    </p:spTree>
  </p:cSld>
  <p:clrMapOvr>
    <a:masterClrMapping/>
  </p:clrMapOvr>
  <p:transition>
    <p:dissolv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
          <p:cNvSpPr>
            <a:spLocks noGrp="1" noChangeArrowheads="1"/>
          </p:cNvSpPr>
          <p:nvPr>
            <p:ph type="title"/>
          </p:nvPr>
        </p:nvSpPr>
        <p:spPr>
          <a:xfrm>
            <a:off x="685800" y="533400"/>
            <a:ext cx="6870700" cy="838200"/>
          </a:xfrm>
        </p:spPr>
        <p:txBody>
          <a:bodyPr/>
          <a:lstStyle/>
          <a:p>
            <a:pPr eaLnBrk="1" hangingPunct="1"/>
            <a:r>
              <a:rPr lang="en-US" smtClean="0"/>
              <a:t>Lunchtime and Snack</a:t>
            </a:r>
          </a:p>
        </p:txBody>
      </p:sp>
      <p:sp>
        <p:nvSpPr>
          <p:cNvPr id="18434" name="Rectangle 4"/>
          <p:cNvSpPr>
            <a:spLocks noGrp="1" noChangeArrowheads="1"/>
          </p:cNvSpPr>
          <p:nvPr>
            <p:ph type="body" sz="half" idx="1"/>
          </p:nvPr>
        </p:nvSpPr>
        <p:spPr>
          <a:xfrm>
            <a:off x="990600" y="1524000"/>
            <a:ext cx="4800600" cy="4038600"/>
          </a:xfrm>
        </p:spPr>
        <p:txBody>
          <a:bodyPr/>
          <a:lstStyle/>
          <a:p>
            <a:pPr eaLnBrk="1" hangingPunct="1">
              <a:lnSpc>
                <a:spcPct val="90000"/>
              </a:lnSpc>
              <a:spcBef>
                <a:spcPct val="0"/>
              </a:spcBef>
              <a:spcAft>
                <a:spcPct val="30000"/>
              </a:spcAft>
              <a:buClr>
                <a:schemeClr val="tx2"/>
              </a:buClr>
              <a:buSzPct val="150000"/>
              <a:buFont typeface="Wingdings" pitchFamily="2" charset="2"/>
              <a:buChar char="§"/>
            </a:pPr>
            <a:r>
              <a:rPr lang="en-US" sz="2200" dirty="0" smtClean="0"/>
              <a:t>Please use the menu that Mrs. </a:t>
            </a:r>
            <a:r>
              <a:rPr lang="en-US" sz="2200" dirty="0" err="1" smtClean="0"/>
              <a:t>Plumstead</a:t>
            </a:r>
            <a:r>
              <a:rPr lang="en-US" sz="2200" dirty="0" smtClean="0"/>
              <a:t> </a:t>
            </a:r>
            <a:r>
              <a:rPr lang="en-US" sz="2200" dirty="0" smtClean="0"/>
              <a:t>sends home every week and circle what your child would like to eat.</a:t>
            </a:r>
          </a:p>
          <a:p>
            <a:pPr eaLnBrk="1" hangingPunct="1">
              <a:lnSpc>
                <a:spcPct val="90000"/>
              </a:lnSpc>
              <a:spcBef>
                <a:spcPct val="0"/>
              </a:spcBef>
              <a:spcAft>
                <a:spcPct val="30000"/>
              </a:spcAft>
              <a:buClr>
                <a:schemeClr val="tx2"/>
              </a:buClr>
              <a:buSzPct val="150000"/>
              <a:buFont typeface="Wingdings" pitchFamily="2" charset="2"/>
              <a:buChar char="§"/>
            </a:pPr>
            <a:r>
              <a:rPr lang="en-US" sz="2200" dirty="0" smtClean="0"/>
              <a:t>If you would like to pre-pay it is best to do so by </a:t>
            </a:r>
            <a:r>
              <a:rPr lang="en-US" sz="2200" dirty="0" smtClean="0"/>
              <a:t>1) </a:t>
            </a:r>
            <a:r>
              <a:rPr lang="en-US" sz="2200" dirty="0" smtClean="0"/>
              <a:t>“school bucks” online or 2) </a:t>
            </a:r>
            <a:r>
              <a:rPr lang="en-US" sz="2200" dirty="0" smtClean="0"/>
              <a:t>check </a:t>
            </a:r>
            <a:r>
              <a:rPr lang="en-US" sz="2200" dirty="0" smtClean="0"/>
              <a:t>payable to: Hackensack Board of Education with your child’s name on the </a:t>
            </a:r>
            <a:r>
              <a:rPr lang="en-US" sz="2200" dirty="0" smtClean="0"/>
              <a:t>memo.</a:t>
            </a:r>
            <a:endParaRPr lang="en-US" sz="2200" dirty="0" smtClean="0"/>
          </a:p>
          <a:p>
            <a:pPr eaLnBrk="1" hangingPunct="1">
              <a:lnSpc>
                <a:spcPct val="90000"/>
              </a:lnSpc>
              <a:spcBef>
                <a:spcPct val="0"/>
              </a:spcBef>
              <a:spcAft>
                <a:spcPct val="30000"/>
              </a:spcAft>
              <a:buClr>
                <a:schemeClr val="tx2"/>
              </a:buClr>
              <a:buSzPct val="150000"/>
              <a:buFont typeface="Wingdings" pitchFamily="2" charset="2"/>
              <a:buChar char="§"/>
            </a:pPr>
            <a:r>
              <a:rPr lang="en-US" sz="2200" dirty="0" smtClean="0"/>
              <a:t>Please remember to send in a </a:t>
            </a:r>
            <a:r>
              <a:rPr lang="en-US" sz="2200" dirty="0" smtClean="0"/>
              <a:t>quick, healthy </a:t>
            </a:r>
            <a:r>
              <a:rPr lang="en-US" sz="2200" dirty="0" smtClean="0"/>
              <a:t>snack- and a spoon or fork if needed </a:t>
            </a:r>
          </a:p>
          <a:p>
            <a:pPr algn="ctr" eaLnBrk="1" hangingPunct="1">
              <a:lnSpc>
                <a:spcPct val="90000"/>
              </a:lnSpc>
              <a:spcBef>
                <a:spcPct val="0"/>
              </a:spcBef>
              <a:spcAft>
                <a:spcPct val="30000"/>
              </a:spcAft>
              <a:buClr>
                <a:schemeClr val="tx2"/>
              </a:buClr>
              <a:buSzPct val="150000"/>
              <a:buFont typeface="Wingdings" pitchFamily="2" charset="2"/>
              <a:buChar char="§"/>
            </a:pPr>
            <a:r>
              <a:rPr lang="en-US" sz="2200" dirty="0" smtClean="0">
                <a:solidFill>
                  <a:schemeClr val="tx2"/>
                </a:solidFill>
              </a:rPr>
              <a:t>REMEMBER—NO NUTS </a:t>
            </a:r>
            <a:r>
              <a:rPr lang="en-US" sz="2200" dirty="0" smtClean="0">
                <a:solidFill>
                  <a:schemeClr val="tx2"/>
                </a:solidFill>
                <a:sym typeface="Wingdings" pitchFamily="2" charset="2"/>
              </a:rPr>
              <a:t></a:t>
            </a:r>
            <a:endParaRPr lang="en-US" sz="2200" dirty="0" smtClean="0">
              <a:solidFill>
                <a:schemeClr val="tx2"/>
              </a:solidFill>
            </a:endParaRPr>
          </a:p>
          <a:p>
            <a:pPr eaLnBrk="1" hangingPunct="1">
              <a:lnSpc>
                <a:spcPct val="90000"/>
              </a:lnSpc>
              <a:spcBef>
                <a:spcPct val="0"/>
              </a:spcBef>
              <a:spcAft>
                <a:spcPct val="30000"/>
              </a:spcAft>
              <a:buClr>
                <a:schemeClr val="tx2"/>
              </a:buClr>
              <a:buSzPct val="150000"/>
              <a:buFont typeface="Wingdings" pitchFamily="2" charset="2"/>
              <a:buChar char="§"/>
            </a:pPr>
            <a:endParaRPr lang="en-US" sz="2000" dirty="0" smtClean="0"/>
          </a:p>
        </p:txBody>
      </p:sp>
      <p:pic>
        <p:nvPicPr>
          <p:cNvPr id="18435" name="Picture 14" descr="lunchbox"/>
          <p:cNvPicPr>
            <a:picLocks noGrp="1" noChangeAspect="1" noChangeArrowheads="1"/>
          </p:cNvPicPr>
          <p:nvPr>
            <p:ph sz="quarter" idx="2"/>
          </p:nvPr>
        </p:nvPicPr>
        <p:blipFill>
          <a:blip r:embed="rId3" cstate="print"/>
          <a:srcRect/>
          <a:stretch>
            <a:fillRect/>
          </a:stretch>
        </p:blipFill>
        <p:spPr>
          <a:xfrm>
            <a:off x="5715000" y="2286000"/>
            <a:ext cx="2787650" cy="2716213"/>
          </a:xfrm>
        </p:spPr>
      </p:pic>
    </p:spTree>
  </p:cSld>
  <p:clrMapOvr>
    <a:masterClrMapping/>
  </p:clrMapOvr>
  <p:transition>
    <p:dissolv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p:cNvSpPr>
            <a:spLocks noGrp="1" noChangeArrowheads="1"/>
          </p:cNvSpPr>
          <p:nvPr>
            <p:ph type="title"/>
          </p:nvPr>
        </p:nvSpPr>
        <p:spPr>
          <a:xfrm>
            <a:off x="1119188" y="153988"/>
            <a:ext cx="6870700" cy="836612"/>
          </a:xfrm>
        </p:spPr>
        <p:txBody>
          <a:bodyPr/>
          <a:lstStyle/>
          <a:p>
            <a:pPr eaLnBrk="1" hangingPunct="1"/>
            <a:r>
              <a:rPr lang="en-US" dirty="0" smtClean="0"/>
              <a:t>Homework</a:t>
            </a:r>
          </a:p>
        </p:txBody>
      </p:sp>
      <p:sp>
        <p:nvSpPr>
          <p:cNvPr id="19458" name="Rectangle 3"/>
          <p:cNvSpPr>
            <a:spLocks noGrp="1" noChangeArrowheads="1"/>
          </p:cNvSpPr>
          <p:nvPr>
            <p:ph type="body" idx="1"/>
          </p:nvPr>
        </p:nvSpPr>
        <p:spPr>
          <a:xfrm>
            <a:off x="838200" y="914400"/>
            <a:ext cx="7543800" cy="4953000"/>
          </a:xfrm>
        </p:spPr>
        <p:txBody>
          <a:bodyPr/>
          <a:lstStyle/>
          <a:p>
            <a:pPr marL="0" indent="0" eaLnBrk="1" hangingPunct="1">
              <a:lnSpc>
                <a:spcPct val="90000"/>
              </a:lnSpc>
              <a:buClr>
                <a:schemeClr val="tx2"/>
              </a:buClr>
              <a:buFont typeface="Wingdings" pitchFamily="2" charset="2"/>
              <a:buChar char="§"/>
            </a:pPr>
            <a:r>
              <a:rPr lang="en-US" sz="2500" dirty="0" smtClean="0"/>
              <a:t>Homework: Mondays, Tuesdays, Wednesdays and Thursdays.</a:t>
            </a:r>
          </a:p>
          <a:p>
            <a:pPr marL="0" indent="0" eaLnBrk="1" hangingPunct="1">
              <a:lnSpc>
                <a:spcPct val="90000"/>
              </a:lnSpc>
              <a:buClr>
                <a:schemeClr val="tx2"/>
              </a:buClr>
              <a:buFont typeface="Wingdings" pitchFamily="2" charset="2"/>
              <a:buChar char="§"/>
            </a:pPr>
            <a:r>
              <a:rPr lang="en-US" sz="2500" u="sng" dirty="0" smtClean="0"/>
              <a:t>Monday:</a:t>
            </a:r>
            <a:r>
              <a:rPr lang="en-US" sz="2500" dirty="0" smtClean="0"/>
              <a:t> Practice letter and words of the week. </a:t>
            </a:r>
          </a:p>
          <a:p>
            <a:pPr marL="0" indent="0" eaLnBrk="1" hangingPunct="1">
              <a:lnSpc>
                <a:spcPct val="90000"/>
              </a:lnSpc>
              <a:buClr>
                <a:schemeClr val="tx2"/>
              </a:buClr>
              <a:buFont typeface="Wingdings" pitchFamily="2" charset="2"/>
              <a:buNone/>
            </a:pPr>
            <a:r>
              <a:rPr lang="en-US" sz="2500" dirty="0" smtClean="0"/>
              <a:t>	</a:t>
            </a:r>
            <a:r>
              <a:rPr lang="en-US" sz="2500" dirty="0" smtClean="0"/>
              <a:t>Two</a:t>
            </a:r>
            <a:r>
              <a:rPr lang="en-US" sz="2500" dirty="0" smtClean="0"/>
              <a:t> very short double-sided pages </a:t>
            </a:r>
            <a:r>
              <a:rPr lang="en-US" sz="2500" dirty="0" smtClean="0"/>
              <a:t>to practice writing  the letter and identifying pictures that start with that letter’s sound. Words on cardstock will be stapled to paper. </a:t>
            </a:r>
            <a:r>
              <a:rPr lang="en-US" sz="2500" dirty="0" smtClean="0"/>
              <a:t>Cut/practice/place in folder baggie</a:t>
            </a:r>
            <a:r>
              <a:rPr lang="en-US" sz="2500" dirty="0" smtClean="0"/>
              <a:t>.</a:t>
            </a:r>
          </a:p>
          <a:p>
            <a:pPr marL="0" indent="0" eaLnBrk="1" hangingPunct="1">
              <a:lnSpc>
                <a:spcPct val="90000"/>
              </a:lnSpc>
              <a:buClr>
                <a:schemeClr val="tx2"/>
              </a:buClr>
              <a:buFont typeface="Wingdings" pitchFamily="2" charset="2"/>
              <a:buChar char="§"/>
            </a:pPr>
            <a:r>
              <a:rPr lang="en-US" sz="2500" u="sng" dirty="0" smtClean="0"/>
              <a:t>Tuesday:</a:t>
            </a:r>
            <a:r>
              <a:rPr lang="en-US" sz="2500" dirty="0" smtClean="0"/>
              <a:t> My Word Book</a:t>
            </a:r>
          </a:p>
          <a:p>
            <a:pPr marL="0" indent="0" eaLnBrk="1" hangingPunct="1">
              <a:lnSpc>
                <a:spcPct val="90000"/>
              </a:lnSpc>
              <a:buClr>
                <a:schemeClr val="tx2"/>
              </a:buClr>
              <a:buFont typeface="Wingdings" pitchFamily="2" charset="2"/>
              <a:buNone/>
            </a:pPr>
            <a:r>
              <a:rPr lang="en-US" sz="2500" dirty="0" smtClean="0"/>
              <a:t>	The students will read and color the word for each picture for the letter sound of the week and then draw, color and write four more words for the same sound. PLEASE have your child write just the sounds they hear—	INVENTED spelling is perfect!  </a:t>
            </a:r>
          </a:p>
          <a:p>
            <a:pPr marL="0" indent="0" eaLnBrk="1" hangingPunct="1">
              <a:lnSpc>
                <a:spcPct val="90000"/>
              </a:lnSpc>
              <a:buClr>
                <a:schemeClr val="tx2"/>
              </a:buClr>
              <a:buFontTx/>
              <a:buNone/>
            </a:pPr>
            <a:endParaRPr lang="en-US" sz="2500" dirty="0" smtClean="0"/>
          </a:p>
          <a:p>
            <a:pPr marL="0" indent="0" eaLnBrk="1" hangingPunct="1">
              <a:lnSpc>
                <a:spcPct val="90000"/>
              </a:lnSpc>
              <a:buClr>
                <a:schemeClr val="tx2"/>
              </a:buClr>
              <a:buFontTx/>
              <a:buNone/>
            </a:pPr>
            <a:endParaRPr lang="en-US" sz="2500" dirty="0" smtClean="0"/>
          </a:p>
          <a:p>
            <a:pPr marL="0" indent="0" eaLnBrk="1" hangingPunct="1">
              <a:lnSpc>
                <a:spcPct val="90000"/>
              </a:lnSpc>
              <a:buClr>
                <a:schemeClr val="tx2"/>
              </a:buClr>
              <a:buFont typeface="Wingdings" pitchFamily="2" charset="2"/>
              <a:buChar char="§"/>
            </a:pPr>
            <a:endParaRPr lang="en-US" sz="2000" dirty="0" smtClean="0"/>
          </a:p>
          <a:p>
            <a:pPr marL="0" indent="0" eaLnBrk="1" hangingPunct="1">
              <a:lnSpc>
                <a:spcPct val="90000"/>
              </a:lnSpc>
              <a:buClr>
                <a:schemeClr val="tx2"/>
              </a:buClr>
              <a:buFont typeface="Wingdings" pitchFamily="2" charset="2"/>
              <a:buChar char="§"/>
            </a:pPr>
            <a:endParaRPr lang="en-US" sz="2000" dirty="0" smtClean="0"/>
          </a:p>
          <a:p>
            <a:pPr marL="0" indent="0" eaLnBrk="1" hangingPunct="1">
              <a:lnSpc>
                <a:spcPct val="90000"/>
              </a:lnSpc>
              <a:buClr>
                <a:schemeClr val="tx2"/>
              </a:buClr>
              <a:buFont typeface="Wingdings" pitchFamily="2" charset="2"/>
              <a:buChar char="§"/>
            </a:pPr>
            <a:endParaRPr lang="en-US" sz="2000" dirty="0" smtClean="0"/>
          </a:p>
          <a:p>
            <a:pPr marL="0" indent="0" eaLnBrk="1" hangingPunct="1">
              <a:lnSpc>
                <a:spcPct val="90000"/>
              </a:lnSpc>
              <a:buClr>
                <a:schemeClr val="tx2"/>
              </a:buClr>
              <a:buFont typeface="Wingdings" pitchFamily="2" charset="2"/>
              <a:buChar char="§"/>
            </a:pPr>
            <a:endParaRPr lang="en-US" sz="2000" dirty="0" smtClean="0"/>
          </a:p>
          <a:p>
            <a:pPr marL="0" indent="0" eaLnBrk="1" hangingPunct="1">
              <a:lnSpc>
                <a:spcPct val="90000"/>
              </a:lnSpc>
              <a:buClr>
                <a:schemeClr val="tx2"/>
              </a:buClr>
              <a:buFont typeface="Wingdings" pitchFamily="2" charset="2"/>
              <a:buChar char="§"/>
            </a:pPr>
            <a:endParaRPr lang="en-US" sz="2000" dirty="0" smtClean="0"/>
          </a:p>
        </p:txBody>
      </p:sp>
      <p:pic>
        <p:nvPicPr>
          <p:cNvPr id="19459" name="Picture 6" descr="C:\Users\Owner\AppData\Local\Microsoft\Windows\Temporary Internet Files\Content.IE5\WEQQLTW1\MC900349589[1].wmf"/>
          <p:cNvPicPr>
            <a:picLocks noChangeAspect="1" noChangeArrowheads="1"/>
          </p:cNvPicPr>
          <p:nvPr/>
        </p:nvPicPr>
        <p:blipFill>
          <a:blip r:embed="rId2" cstate="print"/>
          <a:srcRect/>
          <a:stretch>
            <a:fillRect/>
          </a:stretch>
        </p:blipFill>
        <p:spPr bwMode="auto">
          <a:xfrm>
            <a:off x="7391400" y="5549900"/>
            <a:ext cx="1489075" cy="1308100"/>
          </a:xfrm>
          <a:prstGeom prst="rect">
            <a:avLst/>
          </a:prstGeom>
          <a:noFill/>
          <a:ln w="9525">
            <a:noFill/>
            <a:miter lim="800000"/>
            <a:headEnd/>
            <a:tailEnd/>
          </a:ln>
        </p:spPr>
      </p:pic>
    </p:spTree>
  </p:cSld>
  <p:clrMapOvr>
    <a:masterClrMapping/>
  </p:clrMapOvr>
  <p:transition>
    <p:dissolv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le 1"/>
          <p:cNvSpPr>
            <a:spLocks noGrp="1"/>
          </p:cNvSpPr>
          <p:nvPr>
            <p:ph type="title"/>
          </p:nvPr>
        </p:nvSpPr>
        <p:spPr>
          <a:xfrm>
            <a:off x="609600" y="533400"/>
            <a:ext cx="6870700" cy="838200"/>
          </a:xfrm>
        </p:spPr>
        <p:txBody>
          <a:bodyPr/>
          <a:lstStyle/>
          <a:p>
            <a:pPr eaLnBrk="1" hangingPunct="1"/>
            <a:r>
              <a:rPr lang="en-US" smtClean="0"/>
              <a:t>HOMEWORK continued</a:t>
            </a:r>
          </a:p>
        </p:txBody>
      </p:sp>
      <p:sp>
        <p:nvSpPr>
          <p:cNvPr id="20482" name="Content Placeholder 2"/>
          <p:cNvSpPr>
            <a:spLocks noGrp="1"/>
          </p:cNvSpPr>
          <p:nvPr>
            <p:ph idx="1"/>
          </p:nvPr>
        </p:nvSpPr>
        <p:spPr>
          <a:xfrm>
            <a:off x="685800" y="1600200"/>
            <a:ext cx="7696200" cy="4343400"/>
          </a:xfrm>
        </p:spPr>
        <p:txBody>
          <a:bodyPr/>
          <a:lstStyle/>
          <a:p>
            <a:pPr marL="0" indent="0" eaLnBrk="1" hangingPunct="1">
              <a:buClr>
                <a:schemeClr val="tx2"/>
              </a:buClr>
              <a:buFont typeface="Wingdings" pitchFamily="2" charset="2"/>
              <a:buChar char="§"/>
            </a:pPr>
            <a:r>
              <a:rPr lang="en-US" sz="2500" dirty="0" smtClean="0"/>
              <a:t> </a:t>
            </a:r>
            <a:r>
              <a:rPr lang="en-US" sz="2500" u="sng" dirty="0" smtClean="0"/>
              <a:t>Wednesday</a:t>
            </a:r>
            <a:r>
              <a:rPr lang="en-US" sz="2500" dirty="0" smtClean="0"/>
              <a:t>:  Sight Word Binder</a:t>
            </a:r>
          </a:p>
          <a:p>
            <a:pPr marL="0" indent="0" eaLnBrk="1" hangingPunct="1">
              <a:buClr>
                <a:schemeClr val="tx2"/>
              </a:buClr>
              <a:buFont typeface="Wingdings" pitchFamily="2" charset="2"/>
              <a:buNone/>
            </a:pPr>
            <a:r>
              <a:rPr lang="en-US" sz="2500" dirty="0" smtClean="0"/>
              <a:t>	Using the week’s word wall words, students write, trace, color, highlight, cut and glue to build fluency with the words.  </a:t>
            </a:r>
          </a:p>
          <a:p>
            <a:pPr marL="0" indent="0" eaLnBrk="1" hangingPunct="1">
              <a:buClr>
                <a:schemeClr val="tx2"/>
              </a:buClr>
              <a:buFont typeface="Wingdings" pitchFamily="2" charset="2"/>
              <a:buChar char="§"/>
            </a:pPr>
            <a:r>
              <a:rPr lang="en-US" sz="2500" u="sng" dirty="0" smtClean="0"/>
              <a:t>Thursday:</a:t>
            </a:r>
            <a:r>
              <a:rPr lang="en-US" sz="2500" dirty="0" smtClean="0"/>
              <a:t> </a:t>
            </a:r>
            <a:r>
              <a:rPr lang="en-US" sz="2500" dirty="0" smtClean="0"/>
              <a:t>Go Math! Homework sheets—two very short, double-sided pages for week’s lessons</a:t>
            </a:r>
            <a:endParaRPr lang="en-US" sz="2500" dirty="0" smtClean="0"/>
          </a:p>
          <a:p>
            <a:pPr marL="0" indent="0" eaLnBrk="1" hangingPunct="1">
              <a:buClr>
                <a:schemeClr val="tx2"/>
              </a:buClr>
              <a:buFont typeface="Wingdings" pitchFamily="2" charset="2"/>
              <a:buChar char="§"/>
            </a:pPr>
            <a:r>
              <a:rPr lang="en-US" sz="2500" u="sng" dirty="0" smtClean="0">
                <a:solidFill>
                  <a:srgbClr val="FF0000"/>
                </a:solidFill>
              </a:rPr>
              <a:t>**Daily**:</a:t>
            </a:r>
            <a:r>
              <a:rPr lang="en-US" sz="2500" dirty="0" smtClean="0">
                <a:solidFill>
                  <a:srgbClr val="FF0000"/>
                </a:solidFill>
              </a:rPr>
              <a:t> Students should 1) practice the words in their Sight Word bags; they will get 2-4 new words each regular week, 2) read from their book pouches when they begin</a:t>
            </a:r>
            <a:endParaRPr lang="en-US" sz="2500" u="sng" dirty="0" smtClean="0">
              <a:solidFill>
                <a:srgbClr val="FF0000"/>
              </a:solidFill>
            </a:endParaRPr>
          </a:p>
          <a:p>
            <a:pPr marL="0" indent="0" eaLnBrk="1" hangingPunct="1"/>
            <a:endParaRPr lang="en-US" dirty="0" smtClean="0"/>
          </a:p>
        </p:txBody>
      </p:sp>
    </p:spTree>
  </p:cSld>
  <p:clrMapOvr>
    <a:masterClrMapping/>
  </p:clrMapOvr>
  <p:transition>
    <p:dissolv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4"/>
          <p:cNvSpPr>
            <a:spLocks noGrp="1"/>
          </p:cNvSpPr>
          <p:nvPr>
            <p:ph type="title"/>
          </p:nvPr>
        </p:nvSpPr>
        <p:spPr/>
        <p:txBody>
          <a:bodyPr/>
          <a:lstStyle/>
          <a:p>
            <a:pPr eaLnBrk="1" hangingPunct="1"/>
            <a:r>
              <a:rPr lang="en-US" smtClean="0"/>
              <a:t>Homework continued</a:t>
            </a:r>
          </a:p>
        </p:txBody>
      </p:sp>
      <p:sp>
        <p:nvSpPr>
          <p:cNvPr id="21506" name="Content Placeholder 5"/>
          <p:cNvSpPr>
            <a:spLocks noGrp="1"/>
          </p:cNvSpPr>
          <p:nvPr>
            <p:ph idx="1"/>
          </p:nvPr>
        </p:nvSpPr>
        <p:spPr>
          <a:xfrm>
            <a:off x="685800" y="1828800"/>
            <a:ext cx="7696200" cy="4343400"/>
          </a:xfrm>
        </p:spPr>
        <p:txBody>
          <a:bodyPr/>
          <a:lstStyle/>
          <a:p>
            <a:pPr eaLnBrk="1" hangingPunct="1"/>
            <a:endParaRPr lang="en-US" sz="2800" smtClean="0"/>
          </a:p>
          <a:p>
            <a:pPr eaLnBrk="1" hangingPunct="1"/>
            <a:r>
              <a:rPr lang="en-US" sz="2800" smtClean="0"/>
              <a:t>Please have a quiet place for your child to complete their homework-they should have a </a:t>
            </a:r>
            <a:r>
              <a:rPr lang="en-US" sz="2800" i="1" u="sng" smtClean="0"/>
              <a:t>pencil, scissors, crayons, and glue</a:t>
            </a:r>
            <a:r>
              <a:rPr lang="en-US" sz="2800" smtClean="0"/>
              <a:t>. </a:t>
            </a:r>
          </a:p>
          <a:p>
            <a:pPr eaLnBrk="1" hangingPunct="1"/>
            <a:endParaRPr lang="en-US" sz="2800" smtClean="0"/>
          </a:p>
          <a:p>
            <a:pPr eaLnBrk="1" hangingPunct="1"/>
            <a:r>
              <a:rPr lang="en-US" sz="2800" smtClean="0"/>
              <a:t>Homework must be completed and returned to school the following day. </a:t>
            </a:r>
          </a:p>
          <a:p>
            <a:pPr eaLnBrk="1" hangingPunct="1">
              <a:buFontTx/>
              <a:buNone/>
            </a:pPr>
            <a:endParaRPr lang="en-US" smtClean="0"/>
          </a:p>
        </p:txBody>
      </p:sp>
    </p:spTree>
  </p:cSld>
  <p:clrMapOvr>
    <a:masterClrMapping/>
  </p:clrMapOvr>
  <p:transition>
    <p:dissolv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itle 1"/>
          <p:cNvSpPr>
            <a:spLocks noGrp="1"/>
          </p:cNvSpPr>
          <p:nvPr>
            <p:ph type="title"/>
          </p:nvPr>
        </p:nvSpPr>
        <p:spPr>
          <a:xfrm>
            <a:off x="685800" y="152400"/>
            <a:ext cx="6870700" cy="762000"/>
          </a:xfrm>
        </p:spPr>
        <p:txBody>
          <a:bodyPr/>
          <a:lstStyle/>
          <a:p>
            <a:pPr eaLnBrk="1" hangingPunct="1"/>
            <a:r>
              <a:rPr lang="en-US" smtClean="0"/>
              <a:t>INDEPENDENCE</a:t>
            </a:r>
          </a:p>
        </p:txBody>
      </p:sp>
      <p:sp>
        <p:nvSpPr>
          <p:cNvPr id="3" name="Content Placeholder 2"/>
          <p:cNvSpPr>
            <a:spLocks noGrp="1"/>
          </p:cNvSpPr>
          <p:nvPr>
            <p:ph idx="1"/>
          </p:nvPr>
        </p:nvSpPr>
        <p:spPr>
          <a:xfrm>
            <a:off x="609600" y="1447800"/>
            <a:ext cx="7696200" cy="3657600"/>
          </a:xfrm>
        </p:spPr>
        <p:txBody>
          <a:bodyPr/>
          <a:lstStyle/>
          <a:p>
            <a:pPr eaLnBrk="1" hangingPunct="1">
              <a:buClr>
                <a:schemeClr val="tx2"/>
              </a:buClr>
              <a:buFont typeface="Wingdings" pitchFamily="2" charset="2"/>
              <a:buChar char="§"/>
            </a:pPr>
            <a:r>
              <a:rPr lang="en-US" sz="2200" dirty="0" smtClean="0"/>
              <a:t>Please help your child become independent by completing certain tasks by themselves.</a:t>
            </a:r>
          </a:p>
          <a:p>
            <a:pPr eaLnBrk="1" hangingPunct="1">
              <a:buClr>
                <a:schemeClr val="tx2"/>
              </a:buClr>
              <a:buFont typeface="Wingdings" pitchFamily="2" charset="2"/>
              <a:buChar char="§"/>
            </a:pPr>
            <a:r>
              <a:rPr lang="en-US" sz="2200" dirty="0" smtClean="0"/>
              <a:t>You can do this by teaching them to:</a:t>
            </a:r>
          </a:p>
          <a:p>
            <a:pPr eaLnBrk="1" hangingPunct="1">
              <a:buClr>
                <a:schemeClr val="tx2"/>
              </a:buClr>
              <a:buFont typeface="Comic Sans MS" pitchFamily="66" charset="0"/>
              <a:buAutoNum type="arabicPeriod"/>
            </a:pPr>
            <a:r>
              <a:rPr lang="en-US" sz="2200" dirty="0" smtClean="0"/>
              <a:t>Button/snap their pants and fasten belts.</a:t>
            </a:r>
          </a:p>
          <a:p>
            <a:pPr eaLnBrk="1" hangingPunct="1">
              <a:buClr>
                <a:schemeClr val="tx2"/>
              </a:buClr>
              <a:buFont typeface="Comic Sans MS" pitchFamily="66" charset="0"/>
              <a:buAutoNum type="arabicPeriod"/>
            </a:pPr>
            <a:r>
              <a:rPr lang="en-US" sz="2200" dirty="0" smtClean="0"/>
              <a:t>Put on their coats &amp; zipper/snap/button them.</a:t>
            </a:r>
          </a:p>
          <a:p>
            <a:pPr eaLnBrk="1" hangingPunct="1">
              <a:buClr>
                <a:schemeClr val="tx2"/>
              </a:buClr>
              <a:buFont typeface="Comic Sans MS" pitchFamily="66" charset="0"/>
              <a:buAutoNum type="arabicPeriod"/>
            </a:pPr>
            <a:r>
              <a:rPr lang="en-US" sz="2200" dirty="0" smtClean="0"/>
              <a:t>Tie their shoes—it’s time to practice! </a:t>
            </a:r>
            <a:r>
              <a:rPr lang="en-US" sz="2200" dirty="0" smtClean="0">
                <a:sym typeface="Wingdings" pitchFamily="2" charset="2"/>
              </a:rPr>
              <a:t></a:t>
            </a:r>
            <a:endParaRPr lang="en-US" sz="2200" dirty="0" smtClean="0"/>
          </a:p>
          <a:p>
            <a:pPr eaLnBrk="1" hangingPunct="1">
              <a:buClr>
                <a:schemeClr val="tx2"/>
              </a:buClr>
              <a:buFont typeface="Comic Sans MS" pitchFamily="66" charset="0"/>
              <a:buAutoNum type="arabicPeriod"/>
            </a:pPr>
            <a:r>
              <a:rPr lang="en-US" sz="2200" dirty="0" smtClean="0"/>
              <a:t>Complete simple 1-2-3 step directions. Example:</a:t>
            </a:r>
          </a:p>
          <a:p>
            <a:pPr eaLnBrk="1" hangingPunct="1">
              <a:buClr>
                <a:schemeClr val="tx2"/>
              </a:buClr>
              <a:buFontTx/>
              <a:buNone/>
            </a:pPr>
            <a:r>
              <a:rPr lang="en-US" sz="2200" dirty="0" smtClean="0"/>
              <a:t>--Put your coat on and get your backpack. </a:t>
            </a:r>
            <a:endParaRPr lang="en-US" sz="2200" dirty="0" smtClean="0"/>
          </a:p>
          <a:p>
            <a:pPr eaLnBrk="1" hangingPunct="1">
              <a:buClr>
                <a:schemeClr val="tx2"/>
              </a:buClr>
              <a:buFontTx/>
              <a:buNone/>
            </a:pPr>
            <a:r>
              <a:rPr lang="en-US" sz="2200" dirty="0" smtClean="0"/>
              <a:t>--Hang up your jacket, wash your hands and get your folder</a:t>
            </a:r>
          </a:p>
          <a:p>
            <a:pPr eaLnBrk="1" hangingPunct="1">
              <a:buClr>
                <a:schemeClr val="tx2"/>
              </a:buClr>
              <a:buFontTx/>
              <a:buNone/>
            </a:pPr>
            <a:r>
              <a:rPr lang="en-US" sz="2200" dirty="0" smtClean="0"/>
              <a:t>--</a:t>
            </a:r>
            <a:r>
              <a:rPr lang="en-US" sz="2200" dirty="0" smtClean="0"/>
              <a:t>Put your PJs on, brush your teeth and get into bed.</a:t>
            </a:r>
          </a:p>
          <a:p>
            <a:pPr eaLnBrk="1" hangingPunct="1">
              <a:buClr>
                <a:schemeClr val="tx2"/>
              </a:buClr>
              <a:buFontTx/>
              <a:buNone/>
            </a:pPr>
            <a:endParaRPr lang="en-US" sz="2200" dirty="0" smtClean="0"/>
          </a:p>
          <a:p>
            <a:pPr eaLnBrk="1" hangingPunct="1">
              <a:buClr>
                <a:schemeClr val="tx2"/>
              </a:buClr>
              <a:buFontTx/>
              <a:buNone/>
            </a:pPr>
            <a:r>
              <a:rPr lang="en-US" sz="2200" dirty="0" smtClean="0"/>
              <a:t> </a:t>
            </a:r>
          </a:p>
          <a:p>
            <a:pPr eaLnBrk="1" hangingPunct="1">
              <a:buClr>
                <a:schemeClr val="tx2"/>
              </a:buClr>
              <a:buFont typeface="Comic Sans MS" pitchFamily="66" charset="0"/>
              <a:buAutoNum type="arabicPeriod"/>
            </a:pPr>
            <a:endParaRPr lang="en-US" dirty="0" smtClean="0"/>
          </a:p>
          <a:p>
            <a:pPr eaLnBrk="1" hangingPunct="1">
              <a:buClr>
                <a:schemeClr val="tx2"/>
              </a:buClr>
              <a:buFont typeface="Comic Sans MS" pitchFamily="66" charset="0"/>
              <a:buAutoNum type="arabicPeriod"/>
            </a:pPr>
            <a:endParaRPr lang="en-US" dirty="0" smtClean="0"/>
          </a:p>
        </p:txBody>
      </p:sp>
    </p:spTree>
  </p:cSld>
  <p:clrMapOvr>
    <a:masterClrMapping/>
  </p:clrMapOvr>
  <p:transition>
    <p:dissolv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p:cNvSpPr>
            <a:spLocks noGrp="1"/>
          </p:cNvSpPr>
          <p:nvPr>
            <p:ph type="title"/>
          </p:nvPr>
        </p:nvSpPr>
        <p:spPr>
          <a:xfrm>
            <a:off x="685800" y="152400"/>
            <a:ext cx="6870700" cy="838200"/>
          </a:xfrm>
        </p:spPr>
        <p:txBody>
          <a:bodyPr/>
          <a:lstStyle/>
          <a:p>
            <a:pPr eaLnBrk="1" hangingPunct="1"/>
            <a:r>
              <a:rPr lang="en-US" dirty="0" smtClean="0"/>
              <a:t>BEHAVIOR CHART</a:t>
            </a:r>
          </a:p>
        </p:txBody>
      </p:sp>
      <p:sp>
        <p:nvSpPr>
          <p:cNvPr id="23554" name="Content Placeholder 4"/>
          <p:cNvSpPr>
            <a:spLocks noGrp="1"/>
          </p:cNvSpPr>
          <p:nvPr>
            <p:ph idx="1"/>
          </p:nvPr>
        </p:nvSpPr>
        <p:spPr>
          <a:xfrm>
            <a:off x="838200" y="1143000"/>
            <a:ext cx="5257800" cy="5486400"/>
          </a:xfrm>
        </p:spPr>
        <p:txBody>
          <a:bodyPr/>
          <a:lstStyle/>
          <a:p>
            <a:pPr eaLnBrk="1" hangingPunct="1">
              <a:buClr>
                <a:schemeClr val="tx2"/>
              </a:buClr>
              <a:buFont typeface="Wingdings" pitchFamily="2" charset="2"/>
              <a:buChar char="§"/>
            </a:pPr>
            <a:r>
              <a:rPr lang="en-US" sz="1600" dirty="0" smtClean="0"/>
              <a:t>Everyone starts the day in </a:t>
            </a:r>
            <a:r>
              <a:rPr lang="en-US" sz="1600" dirty="0" smtClean="0">
                <a:solidFill>
                  <a:srgbClr val="00B050"/>
                </a:solidFill>
              </a:rPr>
              <a:t>GREEN- </a:t>
            </a:r>
            <a:r>
              <a:rPr lang="en-US" sz="1600" dirty="0" smtClean="0"/>
              <a:t>“GREAT DAY! Ready </a:t>
            </a:r>
            <a:r>
              <a:rPr lang="en-US" sz="1600" dirty="0" smtClean="0"/>
              <a:t>to Learn</a:t>
            </a:r>
            <a:r>
              <a:rPr lang="en-US" sz="1600" dirty="0" smtClean="0"/>
              <a:t>”</a:t>
            </a:r>
          </a:p>
          <a:p>
            <a:pPr eaLnBrk="1" hangingPunct="1">
              <a:buClr>
                <a:schemeClr val="tx2"/>
              </a:buClr>
              <a:buFont typeface="Wingdings" pitchFamily="2" charset="2"/>
              <a:buChar char="§"/>
            </a:pPr>
            <a:r>
              <a:rPr lang="en-US" sz="1600" dirty="0" smtClean="0"/>
              <a:t>Exceptional focus, work, kindness, attention: move to SUPER </a:t>
            </a:r>
            <a:r>
              <a:rPr lang="en-US" sz="1600" dirty="0" smtClean="0">
                <a:solidFill>
                  <a:srgbClr val="92D050"/>
                </a:solidFill>
              </a:rPr>
              <a:t>GREEN</a:t>
            </a:r>
            <a:r>
              <a:rPr lang="en-US" sz="1600" dirty="0" smtClean="0"/>
              <a:t> DAY! Special notice goes home as recognition</a:t>
            </a:r>
            <a:endParaRPr lang="en-US" sz="1600" dirty="0" smtClean="0"/>
          </a:p>
          <a:p>
            <a:pPr eaLnBrk="1" hangingPunct="1">
              <a:buClr>
                <a:schemeClr val="tx2"/>
              </a:buClr>
              <a:buFont typeface="Wingdings" pitchFamily="2" charset="2"/>
              <a:buChar char="§"/>
            </a:pPr>
            <a:r>
              <a:rPr lang="en-US" sz="1600" dirty="0" smtClean="0"/>
              <a:t>If </a:t>
            </a:r>
            <a:r>
              <a:rPr lang="en-US" sz="1600" dirty="0" smtClean="0"/>
              <a:t>they are continually spoken to and not following directions they will change their stick to</a:t>
            </a:r>
            <a:r>
              <a:rPr lang="en-US" sz="1600" dirty="0" smtClean="0">
                <a:solidFill>
                  <a:schemeClr val="accent1">
                    <a:lumMod val="75000"/>
                  </a:schemeClr>
                </a:solidFill>
              </a:rPr>
              <a:t> </a:t>
            </a:r>
            <a:r>
              <a:rPr lang="en-US" sz="1600" dirty="0" smtClean="0">
                <a:solidFill>
                  <a:schemeClr val="accent1">
                    <a:lumMod val="75000"/>
                  </a:schemeClr>
                </a:solidFill>
              </a:rPr>
              <a:t>YELLOW </a:t>
            </a:r>
            <a:r>
              <a:rPr lang="en-US" sz="1600" dirty="0" smtClean="0">
                <a:solidFill>
                  <a:schemeClr val="accent1">
                    <a:lumMod val="75000"/>
                  </a:schemeClr>
                </a:solidFill>
              </a:rPr>
              <a:t> </a:t>
            </a:r>
            <a:r>
              <a:rPr lang="en-US" sz="1600" dirty="0" smtClean="0"/>
              <a:t>“BE CARFUL--Time Out to Think”</a:t>
            </a:r>
            <a:endParaRPr lang="en-US" sz="1600" dirty="0" smtClean="0">
              <a:solidFill>
                <a:srgbClr val="FFC000"/>
              </a:solidFill>
            </a:endParaRPr>
          </a:p>
          <a:p>
            <a:pPr eaLnBrk="1" hangingPunct="1">
              <a:buClr>
                <a:schemeClr val="tx2"/>
              </a:buClr>
              <a:buFont typeface="Wingdings" pitchFamily="2" charset="2"/>
              <a:buChar char="§"/>
            </a:pPr>
            <a:r>
              <a:rPr lang="en-US" sz="1600" dirty="0" smtClean="0"/>
              <a:t>If they </a:t>
            </a:r>
            <a:r>
              <a:rPr lang="en-US" sz="1600" dirty="0" smtClean="0"/>
              <a:t>continue to disregard the school/class rules or physically </a:t>
            </a:r>
            <a:r>
              <a:rPr lang="en-US" sz="1600" dirty="0" smtClean="0"/>
              <a:t>harm </a:t>
            </a:r>
            <a:r>
              <a:rPr lang="en-US" sz="1600" dirty="0" smtClean="0"/>
              <a:t>another person, </a:t>
            </a:r>
            <a:r>
              <a:rPr lang="en-US" sz="1600" dirty="0" smtClean="0"/>
              <a:t>they will go in </a:t>
            </a:r>
            <a:r>
              <a:rPr lang="en-US" sz="1600" dirty="0" smtClean="0">
                <a:solidFill>
                  <a:srgbClr val="FF0000"/>
                </a:solidFill>
              </a:rPr>
              <a:t>RED </a:t>
            </a:r>
            <a:r>
              <a:rPr lang="en-US" sz="1600" dirty="0" smtClean="0"/>
              <a:t>“Parent Contact” and I will be phoning or speaking to you </a:t>
            </a:r>
            <a:endParaRPr lang="en-US" sz="1600" dirty="0" smtClean="0">
              <a:solidFill>
                <a:srgbClr val="FF0000"/>
              </a:solidFill>
            </a:endParaRPr>
          </a:p>
          <a:p>
            <a:pPr eaLnBrk="1" hangingPunct="1">
              <a:buClr>
                <a:schemeClr val="tx2"/>
              </a:buClr>
              <a:buFont typeface="Wingdings" pitchFamily="2" charset="2"/>
              <a:buChar char="§"/>
            </a:pPr>
            <a:r>
              <a:rPr lang="en-US" sz="1600" dirty="0" smtClean="0"/>
              <a:t>Chart in folder </a:t>
            </a:r>
            <a:r>
              <a:rPr lang="en-US" sz="1600" dirty="0" smtClean="0"/>
              <a:t>is color-coded each day</a:t>
            </a:r>
          </a:p>
          <a:p>
            <a:pPr eaLnBrk="1" hangingPunct="1">
              <a:buClr>
                <a:schemeClr val="tx2"/>
              </a:buClr>
              <a:buFont typeface="Wingdings" pitchFamily="2" charset="2"/>
              <a:buChar char="§"/>
            </a:pPr>
            <a:r>
              <a:rPr lang="en-US" sz="1600" dirty="0" smtClean="0"/>
              <a:t>End of </a:t>
            </a:r>
            <a:r>
              <a:rPr lang="en-US" sz="1600" dirty="0" smtClean="0"/>
              <a:t>week: </a:t>
            </a:r>
            <a:r>
              <a:rPr lang="en-US" sz="1600" dirty="0" smtClean="0"/>
              <a:t>Prize Box for </a:t>
            </a:r>
            <a:r>
              <a:rPr lang="en-US" sz="1600" dirty="0" smtClean="0"/>
              <a:t>all </a:t>
            </a:r>
            <a:r>
              <a:rPr lang="en-US" sz="1600" dirty="0" smtClean="0">
                <a:solidFill>
                  <a:srgbClr val="00B050"/>
                </a:solidFill>
              </a:rPr>
              <a:t>GREENS</a:t>
            </a:r>
            <a:endParaRPr lang="en-US" sz="1600" dirty="0" smtClean="0">
              <a:solidFill>
                <a:srgbClr val="00B050"/>
              </a:solidFill>
            </a:endParaRPr>
          </a:p>
          <a:p>
            <a:pPr eaLnBrk="1" hangingPunct="1">
              <a:buClr>
                <a:schemeClr val="tx2"/>
              </a:buClr>
              <a:buFont typeface="Wingdings" pitchFamily="2" charset="2"/>
              <a:buChar char="§"/>
            </a:pPr>
            <a:r>
              <a:rPr lang="en-US" sz="1600" dirty="0" smtClean="0"/>
              <a:t>Whole Class GREEN OR BETTER—a pom-pom in the jar—Fill it for a </a:t>
            </a:r>
            <a:r>
              <a:rPr lang="en-US" sz="1600" dirty="0" smtClean="0"/>
              <a:t>SPECIAL TREAT </a:t>
            </a:r>
            <a:r>
              <a:rPr lang="en-US" sz="1600" dirty="0" smtClean="0"/>
              <a:t>DAY!</a:t>
            </a:r>
          </a:p>
        </p:txBody>
      </p:sp>
      <p:pic>
        <p:nvPicPr>
          <p:cNvPr id="1026" name="Picture 2" descr="D:\My Data\Downloads\FullSizeRender (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19798" y="1580606"/>
            <a:ext cx="2577465" cy="50292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dissolve/>
  </p:transition>
  <p:timing>
    <p:tnLst>
      <p:par>
        <p:cTn id="1" dur="indefinite" restart="never" nodeType="tmRoot"/>
      </p:par>
    </p:tnLst>
  </p:timing>
</p:sld>
</file>

<file path=ppt/theme/theme1.xml><?xml version="1.0" encoding="utf-8"?>
<a:theme xmlns:a="http://schemas.openxmlformats.org/drawingml/2006/main" name="K-3 class rules">
  <a:themeElements>
    <a:clrScheme name="Class Rules for Third Grade 1">
      <a:dk1>
        <a:srgbClr val="000000"/>
      </a:dk1>
      <a:lt1>
        <a:srgbClr val="FFFFFF"/>
      </a:lt1>
      <a:dk2>
        <a:srgbClr val="FF0000"/>
      </a:dk2>
      <a:lt2>
        <a:srgbClr val="FFB800"/>
      </a:lt2>
      <a:accent1>
        <a:srgbClr val="FFEF66"/>
      </a:accent1>
      <a:accent2>
        <a:srgbClr val="000000"/>
      </a:accent2>
      <a:accent3>
        <a:srgbClr val="FFFFFF"/>
      </a:accent3>
      <a:accent4>
        <a:srgbClr val="000000"/>
      </a:accent4>
      <a:accent5>
        <a:srgbClr val="FFF6B8"/>
      </a:accent5>
      <a:accent6>
        <a:srgbClr val="000000"/>
      </a:accent6>
      <a:hlink>
        <a:srgbClr val="00B200"/>
      </a:hlink>
      <a:folHlink>
        <a:srgbClr val="703DFF"/>
      </a:folHlink>
    </a:clrScheme>
    <a:fontScheme name="Class Rules for Third Grade">
      <a:majorFont>
        <a:latin typeface="Comic Sans MS"/>
        <a:ea typeface=""/>
        <a:cs typeface=""/>
      </a:majorFont>
      <a:minorFont>
        <a:latin typeface="Comic Sans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Comic Sans MS" pitchFamily="66"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Comic Sans MS" pitchFamily="66" charset="0"/>
          </a:defRPr>
        </a:defPPr>
      </a:lstStyle>
    </a:lnDef>
  </a:objectDefaults>
  <a:extraClrSchemeLst>
    <a:extraClrScheme>
      <a:clrScheme name="Class Rules for Third Grade 1">
        <a:dk1>
          <a:srgbClr val="000000"/>
        </a:dk1>
        <a:lt1>
          <a:srgbClr val="FFFFFF"/>
        </a:lt1>
        <a:dk2>
          <a:srgbClr val="FF0000"/>
        </a:dk2>
        <a:lt2>
          <a:srgbClr val="FFB800"/>
        </a:lt2>
        <a:accent1>
          <a:srgbClr val="FFEF66"/>
        </a:accent1>
        <a:accent2>
          <a:srgbClr val="000000"/>
        </a:accent2>
        <a:accent3>
          <a:srgbClr val="FFFFFF"/>
        </a:accent3>
        <a:accent4>
          <a:srgbClr val="000000"/>
        </a:accent4>
        <a:accent5>
          <a:srgbClr val="FFF6B8"/>
        </a:accent5>
        <a:accent6>
          <a:srgbClr val="000000"/>
        </a:accent6>
        <a:hlink>
          <a:srgbClr val="00B200"/>
        </a:hlink>
        <a:folHlink>
          <a:srgbClr val="703DFF"/>
        </a:folHlink>
      </a:clrScheme>
      <a:clrMap bg1="lt1" tx1="dk1" bg2="lt2" tx2="dk2" accent1="accent1" accent2="accent2" accent3="accent3" accent4="accent4" accent5="accent5" accent6="accent6" hlink="hlink" folHlink="folHlink"/>
    </a:extraClrScheme>
    <a:extraClrScheme>
      <a:clrScheme name="Class Rules for Third Grade 2">
        <a:dk1>
          <a:srgbClr val="000000"/>
        </a:dk1>
        <a:lt1>
          <a:srgbClr val="FFFFFF"/>
        </a:lt1>
        <a:dk2>
          <a:srgbClr val="000000"/>
        </a:dk2>
        <a:lt2>
          <a:srgbClr val="99CCFF"/>
        </a:lt2>
        <a:accent1>
          <a:srgbClr val="CCCCFF"/>
        </a:accent1>
        <a:accent2>
          <a:srgbClr val="000066"/>
        </a:accent2>
        <a:accent3>
          <a:srgbClr val="FFFFFF"/>
        </a:accent3>
        <a:accent4>
          <a:srgbClr val="000000"/>
        </a:accent4>
        <a:accent5>
          <a:srgbClr val="E2E2FF"/>
        </a:accent5>
        <a:accent6>
          <a:srgbClr val="00005C"/>
        </a:accent6>
        <a:hlink>
          <a:srgbClr val="00B200"/>
        </a:hlink>
        <a:folHlink>
          <a:srgbClr val="CCFF33"/>
        </a:folHlink>
      </a:clrScheme>
      <a:clrMap bg1="lt1" tx1="dk1" bg2="lt2" tx2="dk2" accent1="accent1" accent2="accent2" accent3="accent3" accent4="accent4" accent5="accent5" accent6="accent6" hlink="hlink" folHlink="folHlink"/>
    </a:extraClrScheme>
    <a:extraClrScheme>
      <a:clrScheme name="Class Rules for Third Grade 3">
        <a:dk1>
          <a:srgbClr val="000000"/>
        </a:dk1>
        <a:lt1>
          <a:srgbClr val="FFFFFF"/>
        </a:lt1>
        <a:dk2>
          <a:srgbClr val="000000"/>
        </a:dk2>
        <a:lt2>
          <a:srgbClr val="3399FF"/>
        </a:lt2>
        <a:accent1>
          <a:srgbClr val="CCECFF"/>
        </a:accent1>
        <a:accent2>
          <a:srgbClr val="008080"/>
        </a:accent2>
        <a:accent3>
          <a:srgbClr val="FFFFFF"/>
        </a:accent3>
        <a:accent4>
          <a:srgbClr val="000000"/>
        </a:accent4>
        <a:accent5>
          <a:srgbClr val="E2F4FF"/>
        </a:accent5>
        <a:accent6>
          <a:srgbClr val="007373"/>
        </a:accent6>
        <a:hlink>
          <a:srgbClr val="009999"/>
        </a:hlink>
        <a:folHlink>
          <a:srgbClr val="3366CC"/>
        </a:folHlink>
      </a:clrScheme>
      <a:clrMap bg1="lt1" tx1="dk1" bg2="lt2" tx2="dk2" accent1="accent1" accent2="accent2" accent3="accent3" accent4="accent4" accent5="accent5" accent6="accent6" hlink="hlink" folHlink="folHlink"/>
    </a:extraClrScheme>
    <a:extraClrScheme>
      <a:clrScheme name="Class Rules for Third Grade 4">
        <a:dk1>
          <a:srgbClr val="808000"/>
        </a:dk1>
        <a:lt1>
          <a:srgbClr val="FFFFFF"/>
        </a:lt1>
        <a:dk2>
          <a:srgbClr val="336600"/>
        </a:dk2>
        <a:lt2>
          <a:srgbClr val="FFFFFF"/>
        </a:lt2>
        <a:accent1>
          <a:srgbClr val="99CC00"/>
        </a:accent1>
        <a:accent2>
          <a:srgbClr val="003300"/>
        </a:accent2>
        <a:accent3>
          <a:srgbClr val="ADB8AA"/>
        </a:accent3>
        <a:accent4>
          <a:srgbClr val="DADADA"/>
        </a:accent4>
        <a:accent5>
          <a:srgbClr val="CAE2AA"/>
        </a:accent5>
        <a:accent6>
          <a:srgbClr val="002D00"/>
        </a:accent6>
        <a:hlink>
          <a:srgbClr val="CCCC00"/>
        </a:hlink>
        <a:folHlink>
          <a:srgbClr val="CCFF33"/>
        </a:folHlink>
      </a:clrScheme>
      <a:clrMap bg1="dk2" tx1="lt1" bg2="dk1" tx2="lt2" accent1="accent1" accent2="accent2" accent3="accent3" accent4="accent4" accent5="accent5" accent6="accent6" hlink="hlink" folHlink="folHlink"/>
    </a:extraClrScheme>
    <a:extraClrScheme>
      <a:clrScheme name="Class Rules for Third Grade 5">
        <a:dk1>
          <a:srgbClr val="808080"/>
        </a:dk1>
        <a:lt1>
          <a:srgbClr val="FFFFFF"/>
        </a:lt1>
        <a:dk2>
          <a:srgbClr val="003366"/>
        </a:dk2>
        <a:lt2>
          <a:srgbClr val="CCECFF"/>
        </a:lt2>
        <a:accent1>
          <a:srgbClr val="33CCCC"/>
        </a:accent1>
        <a:accent2>
          <a:srgbClr val="006699"/>
        </a:accent2>
        <a:accent3>
          <a:srgbClr val="AAADB8"/>
        </a:accent3>
        <a:accent4>
          <a:srgbClr val="DADADA"/>
        </a:accent4>
        <a:accent5>
          <a:srgbClr val="ADE2E2"/>
        </a:accent5>
        <a:accent6>
          <a:srgbClr val="005C8A"/>
        </a:accent6>
        <a:hlink>
          <a:srgbClr val="00FFFF"/>
        </a:hlink>
        <a:folHlink>
          <a:srgbClr val="0000FF"/>
        </a:folHlink>
      </a:clrScheme>
      <a:clrMap bg1="dk2" tx1="lt1" bg2="dk1" tx2="lt2" accent1="accent1" accent2="accent2" accent3="accent3" accent4="accent4" accent5="accent5" accent6="accent6" hlink="hlink" folHlink="folHlink"/>
    </a:extraClrScheme>
    <a:extraClrScheme>
      <a:clrScheme name="Class Rules for Third Grade 6">
        <a:dk1>
          <a:srgbClr val="6666FF"/>
        </a:dk1>
        <a:lt1>
          <a:srgbClr val="FFFFFF"/>
        </a:lt1>
        <a:dk2>
          <a:srgbClr val="000066"/>
        </a:dk2>
        <a:lt2>
          <a:srgbClr val="FFFFFF"/>
        </a:lt2>
        <a:accent1>
          <a:srgbClr val="33CCFF"/>
        </a:accent1>
        <a:accent2>
          <a:srgbClr val="0000FF"/>
        </a:accent2>
        <a:accent3>
          <a:srgbClr val="AAAAB8"/>
        </a:accent3>
        <a:accent4>
          <a:srgbClr val="DADADA"/>
        </a:accent4>
        <a:accent5>
          <a:srgbClr val="ADE2FF"/>
        </a:accent5>
        <a:accent6>
          <a:srgbClr val="0000E7"/>
        </a:accent6>
        <a:hlink>
          <a:srgbClr val="FFFF99"/>
        </a:hlink>
        <a:folHlink>
          <a:srgbClr val="FFCC00"/>
        </a:folHlink>
      </a:clrScheme>
      <a:clrMap bg1="dk2" tx1="lt1" bg2="dk1" tx2="lt2" accent1="accent1" accent2="accent2" accent3="accent3" accent4="accent4" accent5="accent5" accent6="accent6" hlink="hlink" folHlink="folHlink"/>
    </a:extraClrScheme>
    <a:extraClrScheme>
      <a:clrScheme name="Class Rules for Third Grade 7">
        <a:dk1>
          <a:srgbClr val="000000"/>
        </a:dk1>
        <a:lt1>
          <a:srgbClr val="FFFFFF"/>
        </a:lt1>
        <a:dk2>
          <a:srgbClr val="800080"/>
        </a:dk2>
        <a:lt2>
          <a:srgbClr val="FFFFFF"/>
        </a:lt2>
        <a:accent1>
          <a:srgbClr val="CC66FF"/>
        </a:accent1>
        <a:accent2>
          <a:srgbClr val="990099"/>
        </a:accent2>
        <a:accent3>
          <a:srgbClr val="C0AAC0"/>
        </a:accent3>
        <a:accent4>
          <a:srgbClr val="DADADA"/>
        </a:accent4>
        <a:accent5>
          <a:srgbClr val="E2B8FF"/>
        </a:accent5>
        <a:accent6>
          <a:srgbClr val="8A008A"/>
        </a:accent6>
        <a:hlink>
          <a:srgbClr val="FF9900"/>
        </a:hlink>
        <a:folHlink>
          <a:srgbClr val="FF3300"/>
        </a:folHlink>
      </a:clrScheme>
      <a:clrMap bg1="dk2" tx1="lt1" bg2="dk1" tx2="lt2" accent1="accent1" accent2="accent2" accent3="accent3" accent4="accent4" accent5="accent5" accent6="accent6" hlink="hlink" folHlink="folHlink"/>
    </a:extraClrScheme>
    <a:extraClrScheme>
      <a:clrScheme name="Class Rules for Third Grade 8">
        <a:dk1>
          <a:srgbClr val="FF3300"/>
        </a:dk1>
        <a:lt1>
          <a:srgbClr val="FFFFFF"/>
        </a:lt1>
        <a:dk2>
          <a:srgbClr val="800000"/>
        </a:dk2>
        <a:lt2>
          <a:srgbClr val="FFFFCC"/>
        </a:lt2>
        <a:accent1>
          <a:srgbClr val="FF7C80"/>
        </a:accent1>
        <a:accent2>
          <a:srgbClr val="990000"/>
        </a:accent2>
        <a:accent3>
          <a:srgbClr val="C0AAAA"/>
        </a:accent3>
        <a:accent4>
          <a:srgbClr val="DADADA"/>
        </a:accent4>
        <a:accent5>
          <a:srgbClr val="FFBFC0"/>
        </a:accent5>
        <a:accent6>
          <a:srgbClr val="8A0000"/>
        </a:accent6>
        <a:hlink>
          <a:srgbClr val="FF66CC"/>
        </a:hlink>
        <a:folHlink>
          <a:srgbClr val="FFCC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lass Rules for Third Grade 1">
    <a:dk1>
      <a:srgbClr val="000000"/>
    </a:dk1>
    <a:lt1>
      <a:srgbClr val="FFFFFF"/>
    </a:lt1>
    <a:dk2>
      <a:srgbClr val="FF0000"/>
    </a:dk2>
    <a:lt2>
      <a:srgbClr val="FFB800"/>
    </a:lt2>
    <a:accent1>
      <a:srgbClr val="FFEF66"/>
    </a:accent1>
    <a:accent2>
      <a:srgbClr val="000000"/>
    </a:accent2>
    <a:accent3>
      <a:srgbClr val="FFFFFF"/>
    </a:accent3>
    <a:accent4>
      <a:srgbClr val="000000"/>
    </a:accent4>
    <a:accent5>
      <a:srgbClr val="FFF6B8"/>
    </a:accent5>
    <a:accent6>
      <a:srgbClr val="000000"/>
    </a:accent6>
    <a:hlink>
      <a:srgbClr val="00B200"/>
    </a:hlink>
    <a:folHlink>
      <a:srgbClr val="703DFF"/>
    </a:folHlink>
  </a:clrScheme>
</a:themeOverride>
</file>

<file path=ppt/theme/themeOverride2.xml><?xml version="1.0" encoding="utf-8"?>
<a:themeOverride xmlns:a="http://schemas.openxmlformats.org/drawingml/2006/main">
  <a:clrScheme name="Class Rules for Third Grade 1">
    <a:dk1>
      <a:srgbClr val="000000"/>
    </a:dk1>
    <a:lt1>
      <a:srgbClr val="FFFFFF"/>
    </a:lt1>
    <a:dk2>
      <a:srgbClr val="FF0000"/>
    </a:dk2>
    <a:lt2>
      <a:srgbClr val="FFB800"/>
    </a:lt2>
    <a:accent1>
      <a:srgbClr val="FFEF66"/>
    </a:accent1>
    <a:accent2>
      <a:srgbClr val="000000"/>
    </a:accent2>
    <a:accent3>
      <a:srgbClr val="FFFFFF"/>
    </a:accent3>
    <a:accent4>
      <a:srgbClr val="000000"/>
    </a:accent4>
    <a:accent5>
      <a:srgbClr val="FFF6B8"/>
    </a:accent5>
    <a:accent6>
      <a:srgbClr val="000000"/>
    </a:accent6>
    <a:hlink>
      <a:srgbClr val="00B200"/>
    </a:hlink>
    <a:folHlink>
      <a:srgbClr val="703DFF"/>
    </a:folHlink>
  </a:clrScheme>
</a:themeOverride>
</file>

<file path=ppt/theme/themeOverride3.xml><?xml version="1.0" encoding="utf-8"?>
<a:themeOverride xmlns:a="http://schemas.openxmlformats.org/drawingml/2006/main">
  <a:clrScheme name="Class Rules for Third Grade 1">
    <a:dk1>
      <a:srgbClr val="000000"/>
    </a:dk1>
    <a:lt1>
      <a:srgbClr val="FFFFFF"/>
    </a:lt1>
    <a:dk2>
      <a:srgbClr val="FF0000"/>
    </a:dk2>
    <a:lt2>
      <a:srgbClr val="FFB800"/>
    </a:lt2>
    <a:accent1>
      <a:srgbClr val="FFEF66"/>
    </a:accent1>
    <a:accent2>
      <a:srgbClr val="000000"/>
    </a:accent2>
    <a:accent3>
      <a:srgbClr val="FFFFFF"/>
    </a:accent3>
    <a:accent4>
      <a:srgbClr val="000000"/>
    </a:accent4>
    <a:accent5>
      <a:srgbClr val="FFF6B8"/>
    </a:accent5>
    <a:accent6>
      <a:srgbClr val="000000"/>
    </a:accent6>
    <a:hlink>
      <a:srgbClr val="00B200"/>
    </a:hlink>
    <a:folHlink>
      <a:srgbClr val="703DFF"/>
    </a:folHlink>
  </a:clrScheme>
</a:themeOverride>
</file>

<file path=docProps/app.xml><?xml version="1.0" encoding="utf-8"?>
<Properties xmlns="http://schemas.openxmlformats.org/officeDocument/2006/extended-properties" xmlns:vt="http://schemas.openxmlformats.org/officeDocument/2006/docPropsVTypes">
  <Template/>
  <TotalTime>588</TotalTime>
  <Words>1085</Words>
  <Application>Microsoft Office PowerPoint</Application>
  <PresentationFormat>On-screen Show (4:3)</PresentationFormat>
  <Paragraphs>126</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K-3 class rules</vt:lpstr>
      <vt:lpstr>                    Back to School                 Night                     Room 115                                         Welcome to KINDERGARTEN  </vt:lpstr>
      <vt:lpstr>Purpose of tonight</vt:lpstr>
      <vt:lpstr>Sign up sheets</vt:lpstr>
      <vt:lpstr>Lunchtime and Snack</vt:lpstr>
      <vt:lpstr>Homework</vt:lpstr>
      <vt:lpstr>HOMEWORK continued</vt:lpstr>
      <vt:lpstr>Homework continued</vt:lpstr>
      <vt:lpstr>INDEPENDENCE</vt:lpstr>
      <vt:lpstr>BEHAVIOR CHART</vt:lpstr>
      <vt:lpstr>Other Behavior Techniques </vt:lpstr>
      <vt:lpstr>End of Kindergarten  Reading Level Goals</vt:lpstr>
      <vt:lpstr>            In grades K-2, Hackensack Public Schools has adopted a technology-based supplemental reading program called iRead. </vt:lpstr>
      <vt:lpstr>Kindergarten Math Program</vt:lpstr>
      <vt:lpstr>   KINDERGARTEN MATH CURRICULUM</vt:lpstr>
      <vt:lpstr>Other Information</vt:lpstr>
      <vt:lpstr>     Thank you very much for coming tonight. Please visit the Book Fair in the gym.  I look forward to a GREAT YEAR!  </vt:lpstr>
    </vt:vector>
  </TitlesOfParts>
  <Company>Microsoft Corporation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to Kindergarten Room 118</dc:title>
  <dc:creator>Owner</dc:creator>
  <cp:lastModifiedBy>Admin</cp:lastModifiedBy>
  <cp:revision>39</cp:revision>
  <cp:lastPrinted>2017-09-20T20:35:50Z</cp:lastPrinted>
  <dcterms:created xsi:type="dcterms:W3CDTF">2013-09-24T23:29:29Z</dcterms:created>
  <dcterms:modified xsi:type="dcterms:W3CDTF">2017-09-20T20:35:53Z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TC063649261033</vt:lpwstr>
  </property>
</Properties>
</file>